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67" r:id="rId3"/>
    <p:sldMasterId id="2147483689" r:id="rId4"/>
    <p:sldMasterId id="2147483701" r:id="rId5"/>
    <p:sldMasterId id="2147483719" r:id="rId6"/>
    <p:sldMasterId id="2147483731" r:id="rId7"/>
    <p:sldMasterId id="2147483744" r:id="rId8"/>
  </p:sldMasterIdLst>
  <p:notesMasterIdLst>
    <p:notesMasterId r:id="rId56"/>
  </p:notesMasterIdLst>
  <p:handoutMasterIdLst>
    <p:handoutMasterId r:id="rId57"/>
  </p:handoutMasterIdLst>
  <p:sldIdLst>
    <p:sldId id="445" r:id="rId9"/>
    <p:sldId id="653" r:id="rId10"/>
    <p:sldId id="819" r:id="rId11"/>
    <p:sldId id="820" r:id="rId12"/>
    <p:sldId id="823" r:id="rId13"/>
    <p:sldId id="824" r:id="rId14"/>
    <p:sldId id="825" r:id="rId15"/>
    <p:sldId id="826" r:id="rId16"/>
    <p:sldId id="827" r:id="rId17"/>
    <p:sldId id="828" r:id="rId18"/>
    <p:sldId id="839" r:id="rId19"/>
    <p:sldId id="831" r:id="rId20"/>
    <p:sldId id="832" r:id="rId21"/>
    <p:sldId id="833" r:id="rId22"/>
    <p:sldId id="834" r:id="rId23"/>
    <p:sldId id="838" r:id="rId24"/>
    <p:sldId id="835" r:id="rId25"/>
    <p:sldId id="837" r:id="rId26"/>
    <p:sldId id="840" r:id="rId27"/>
    <p:sldId id="841" r:id="rId28"/>
    <p:sldId id="842" r:id="rId29"/>
    <p:sldId id="843" r:id="rId30"/>
    <p:sldId id="844" r:id="rId31"/>
    <p:sldId id="853" r:id="rId32"/>
    <p:sldId id="845" r:id="rId33"/>
    <p:sldId id="846" r:id="rId34"/>
    <p:sldId id="847" r:id="rId35"/>
    <p:sldId id="848" r:id="rId36"/>
    <p:sldId id="849" r:id="rId37"/>
    <p:sldId id="854" r:id="rId38"/>
    <p:sldId id="850" r:id="rId39"/>
    <p:sldId id="851" r:id="rId40"/>
    <p:sldId id="852" r:id="rId41"/>
    <p:sldId id="856" r:id="rId42"/>
    <p:sldId id="857" r:id="rId43"/>
    <p:sldId id="860" r:id="rId44"/>
    <p:sldId id="866" r:id="rId45"/>
    <p:sldId id="861" r:id="rId46"/>
    <p:sldId id="867" r:id="rId47"/>
    <p:sldId id="868" r:id="rId48"/>
    <p:sldId id="873" r:id="rId49"/>
    <p:sldId id="872" r:id="rId50"/>
    <p:sldId id="864" r:id="rId51"/>
    <p:sldId id="865" r:id="rId52"/>
    <p:sldId id="869" r:id="rId53"/>
    <p:sldId id="870" r:id="rId54"/>
    <p:sldId id="871"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吴 鹏飞" initials="吴" lastIdx="1" clrIdx="0">
    <p:extLst>
      <p:ext uri="{19B8F6BF-5375-455C-9EA6-DF929625EA0E}">
        <p15:presenceInfo xmlns:p15="http://schemas.microsoft.com/office/powerpoint/2012/main" userId="b708544a9a37d95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92D050"/>
    <a:srgbClr val="0432FF"/>
    <a:srgbClr val="0070C0"/>
    <a:srgbClr val="2D3AFF"/>
    <a:srgbClr val="73FB79"/>
    <a:srgbClr val="FFC000"/>
    <a:srgbClr val="FF40FF"/>
    <a:srgbClr val="27649B"/>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9" autoAdjust="0"/>
    <p:restoredTop sz="71588"/>
  </p:normalViewPr>
  <p:slideViewPr>
    <p:cSldViewPr snapToGrid="0" snapToObjects="1">
      <p:cViewPr varScale="1">
        <p:scale>
          <a:sx n="80" d="100"/>
          <a:sy n="80" d="100"/>
        </p:scale>
        <p:origin x="58" y="2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commentAuthors" Target="commentAuthors.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handoutMaster" Target="handoutMasters/handoutMaster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1DC918-D5AF-47D4-A0E1-0F6E36D2B398}" type="datetimeFigureOut">
              <a:rPr lang="zh-CN" altLang="en-US" smtClean="0"/>
              <a:t>2021/4/6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A9E4A-35BD-4C19-B517-40C0E652C88C}"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B88DBF-287A-4B07-8150-A1306642B532}" type="datetimeFigureOut">
              <a:rPr lang="zh-CN" altLang="en-US" smtClean="0"/>
              <a:t>2021/4/6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CF9155-6E7B-4459-9A3D-B60496DBBCCA}"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CCF9155-6E7B-4459-9A3D-B60496DBBCCA}" type="slidenum">
              <a:rPr lang="zh-CN" altLang="en-US" smtClean="0"/>
              <a:t>1</a:t>
            </a:fld>
            <a:endParaRPr lang="zh-CN" altLang="en-US"/>
          </a:p>
        </p:txBody>
      </p:sp>
    </p:spTree>
    <p:extLst>
      <p:ext uri="{BB962C8B-B14F-4D97-AF65-F5344CB8AC3E}">
        <p14:creationId xmlns:p14="http://schemas.microsoft.com/office/powerpoint/2010/main" val="313118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DCCF9155-6E7B-4459-9A3D-B60496DBBCCA}" type="slidenum">
              <a:rPr lang="zh-CN" altLang="en-US" smtClean="0"/>
              <a:t>2</a:t>
            </a:fld>
            <a:endParaRPr lang="zh-CN" altLang="en-US"/>
          </a:p>
        </p:txBody>
      </p:sp>
    </p:spTree>
    <p:extLst>
      <p:ext uri="{BB962C8B-B14F-4D97-AF65-F5344CB8AC3E}">
        <p14:creationId xmlns:p14="http://schemas.microsoft.com/office/powerpoint/2010/main" val="42686955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 Id="rId4" Type="http://schemas.microsoft.com/office/2007/relationships/hdphoto" Target="../media/hdphoto3.wdp"/></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3" cstate="screen"/>
          <a:srcRect/>
          <a:stretch>
            <a:fillRect/>
          </a:stretch>
        </p:blipFill>
        <p:spPr>
          <a:xfrm>
            <a:off x="0" y="337279"/>
            <a:ext cx="12192000" cy="6520721"/>
          </a:xfrm>
          <a:prstGeom prst="rect">
            <a:avLst/>
          </a:prstGeom>
        </p:spPr>
      </p:pic>
      <p:sp>
        <p:nvSpPr>
          <p:cNvPr id="8" name="等腰三角形 7"/>
          <p:cNvSpPr/>
          <p:nvPr userDrawn="1"/>
        </p:nvSpPr>
        <p:spPr>
          <a:xfrm rot="10800000">
            <a:off x="-312295" y="2753339"/>
            <a:ext cx="12816590" cy="135917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等腰三角形 1"/>
          <p:cNvSpPr/>
          <p:nvPr userDrawn="1"/>
        </p:nvSpPr>
        <p:spPr>
          <a:xfrm rot="10800000">
            <a:off x="0" y="2803524"/>
            <a:ext cx="12192000" cy="1179287"/>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矩形 2"/>
          <p:cNvSpPr/>
          <p:nvPr userDrawn="1"/>
        </p:nvSpPr>
        <p:spPr>
          <a:xfrm>
            <a:off x="0" y="-1"/>
            <a:ext cx="12192000" cy="28035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淡蓝">
    <p:spTree>
      <p:nvGrpSpPr>
        <p:cNvPr id="1" name=""/>
        <p:cNvGrpSpPr/>
        <p:nvPr/>
      </p:nvGrpSpPr>
      <p:grpSpPr>
        <a:xfrm>
          <a:off x="0" y="0"/>
          <a:ext cx="0" cy="0"/>
          <a:chOff x="0" y="0"/>
          <a:chExt cx="0" cy="0"/>
        </a:xfrm>
      </p:grpSpPr>
      <p:sp>
        <p:nvSpPr>
          <p:cNvPr id="12" name="日期占位符 11"/>
          <p:cNvSpPr>
            <a:spLocks noGrp="1"/>
          </p:cNvSpPr>
          <p:nvPr>
            <p:ph type="dt" sz="half" idx="10"/>
          </p:nvPr>
        </p:nvSpPr>
        <p:spPr/>
        <p:txBody>
          <a:bodyPr/>
          <a:lstStyle/>
          <a:p>
            <a:pPr>
              <a:defRPr/>
            </a:pPr>
            <a:fld id="{ABD4AC4A-DF3C-4DC5-BD05-AB579ECF9A78}" type="datetime1">
              <a:rPr lang="zh-CN" altLang="en-US" smtClean="0"/>
              <a:t>2021/4/6</a:t>
            </a:fld>
            <a:endParaRPr lang="zh-CN" altLang="en-US"/>
          </a:p>
        </p:txBody>
      </p:sp>
      <p:sp>
        <p:nvSpPr>
          <p:cNvPr id="13" name="灯片编号占位符 12"/>
          <p:cNvSpPr>
            <a:spLocks noGrp="1"/>
          </p:cNvSpPr>
          <p:nvPr>
            <p:ph type="sldNum" sz="quarter" idx="11"/>
          </p:nvPr>
        </p:nvSpPr>
        <p:spPr>
          <a:xfrm>
            <a:off x="9347243" y="6500835"/>
            <a:ext cx="2844800" cy="428628"/>
          </a:xfrm>
        </p:spPr>
        <p:txBody>
          <a:bodyPr/>
          <a:lstStyle>
            <a:lvl1pPr>
              <a:defRPr sz="1500" baseline="0"/>
            </a:lvl1pPr>
          </a:lstStyle>
          <a:p>
            <a:pPr>
              <a:defRPr/>
            </a:pPr>
            <a:fld id="{F34F209F-7364-4BEE-B0C4-76D6E8CB9558}" type="slidenum">
              <a:rPr lang="zh-CN" altLang="en-US" smtClean="0"/>
              <a:t>‹#›</a:t>
            </a:fld>
            <a:endParaRPr lang="zh-CN" altLang="en-US" dirty="0"/>
          </a:p>
        </p:txBody>
      </p:sp>
      <p:sp>
        <p:nvSpPr>
          <p:cNvPr id="14" name="页脚占位符 13"/>
          <p:cNvSpPr>
            <a:spLocks noGrp="1"/>
          </p:cNvSpPr>
          <p:nvPr>
            <p:ph type="ftr" sz="quarter" idx="12"/>
          </p:nvPr>
        </p:nvSpPr>
        <p:spPr/>
        <p:txBody>
          <a:bodyPr/>
          <a:lstStyle/>
          <a:p>
            <a:pPr>
              <a:defRPr/>
            </a:pP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43339" y="332656"/>
            <a:ext cx="7694645" cy="706090"/>
          </a:xfrm>
        </p:spPr>
        <p:txBody>
          <a:bodyPr>
            <a:normAutofit/>
          </a:bodyPr>
          <a:lstStyle>
            <a:lvl1pPr>
              <a:defRPr sz="3200" b="1">
                <a:ln w="15875">
                  <a:noFill/>
                </a:ln>
                <a:solidFill>
                  <a:srgbClr val="FFC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灯片编号占位符 5"/>
          <p:cNvSpPr>
            <a:spLocks noGrp="1"/>
          </p:cNvSpPr>
          <p:nvPr>
            <p:ph type="sldNum" sz="quarter" idx="10"/>
          </p:nvPr>
        </p:nvSpPr>
        <p:spPr>
          <a:xfrm>
            <a:off x="9347200" y="6453189"/>
            <a:ext cx="2844800" cy="365125"/>
          </a:xfrm>
        </p:spPr>
        <p:txBody>
          <a:bodyPr/>
          <a:lstStyle>
            <a:lvl1pPr>
              <a:defRPr sz="1600" smtClean="0"/>
            </a:lvl1pPr>
          </a:lstStyle>
          <a:p>
            <a:pPr>
              <a:defRPr/>
            </a:pPr>
            <a:fld id="{8174CDF2-99C3-4911-A684-C83D1DF71E9B}" type="slidenum">
              <a:rPr lang="zh-CN" altLang="en-US"/>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2F2F2"/>
        </a:solidFill>
        <a:effectLst/>
      </p:bgPr>
    </p:bg>
    <p:spTree>
      <p:nvGrpSpPr>
        <p:cNvPr id="1" name=""/>
        <p:cNvGrpSpPr/>
        <p:nvPr/>
      </p:nvGrpSpPr>
      <p:grpSpPr>
        <a:xfrm>
          <a:off x="0" y="0"/>
          <a:ext cx="0" cy="0"/>
          <a:chOff x="0" y="0"/>
          <a:chExt cx="0" cy="0"/>
        </a:xfrm>
      </p:grpSpPr>
      <p:sp>
        <p:nvSpPr>
          <p:cNvPr id="8" name="任意多边形 7"/>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0795758" y="6458677"/>
            <a:ext cx="1579756" cy="209725"/>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userDrawn="1"/>
        </p:nvSpPr>
        <p:spPr>
          <a:xfrm>
            <a:off x="10927454" y="6458679"/>
            <a:ext cx="1534478" cy="59568"/>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灯片编号占位符 5"/>
          <p:cNvSpPr>
            <a:spLocks noGrp="1"/>
          </p:cNvSpPr>
          <p:nvPr>
            <p:ph type="sldNum" sz="quarter" idx="4"/>
          </p:nvPr>
        </p:nvSpPr>
        <p:spPr>
          <a:xfrm>
            <a:off x="10448698" y="6374268"/>
            <a:ext cx="468520" cy="365125"/>
          </a:xfrm>
          <a:prstGeom prst="rect">
            <a:avLst/>
          </a:prstGeom>
        </p:spPr>
        <p:txBody>
          <a:bodyPr vert="horz" lIns="91440" tIns="45720" rIns="91440" bIns="45720" rtlCol="0" anchor="ctr"/>
          <a:lstStyle>
            <a:lvl1pPr algn="r">
              <a:defRPr sz="1400" b="1">
                <a:solidFill>
                  <a:schemeClr val="tx2">
                    <a:lumMod val="75000"/>
                  </a:schemeClr>
                </a:solidFill>
                <a:latin typeface="微软雅黑" panose="020B0503020204020204" pitchFamily="34" charset="-122"/>
                <a:ea typeface="微软雅黑" panose="020B0503020204020204" pitchFamily="34" charset="-122"/>
              </a:defRPr>
            </a:lvl1pPr>
          </a:lstStyle>
          <a:p>
            <a:fld id="{44FE8081-9BD5-4D7C-946C-6E41C6C19654}" type="slidenum">
              <a:rPr lang="zh-CN" altLang="en-US" smtClean="0"/>
              <a:t>‹#›</a:t>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0"/>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1"/>
            <a:ext cx="12192000" cy="3615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052" name="Picture 4" descr="http://cs.njupt.edu.cn/_upload/tpl/02/9d/669/template669/img/top.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3615655"/>
            <a:ext cx="12192000" cy="32423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5"/>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userDrawn="1"/>
        </p:nvSpPr>
        <p:spPr>
          <a:xfrm>
            <a:off x="0" y="0"/>
            <a:ext cx="12192000" cy="68580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4_空白">
    <p:bg>
      <p:bgPr>
        <a:blipFill>
          <a:blip r:embed="rId2" cstate="email"/>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3_空白">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5_空白">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cstate="email">
            <a:duotone>
              <a:prstClr val="black"/>
              <a:srgbClr val="00B0F0">
                <a:tint val="45000"/>
                <a:satMod val="400000"/>
              </a:srgbClr>
            </a:duotone>
            <a:extLst>
              <a:ext uri="{BEBA8EAE-BF5A-486C-A8C5-ECC9F3942E4B}">
                <a14:imgProps xmlns:a14="http://schemas.microsoft.com/office/drawing/2010/main">
                  <a14:imgLayer r:embed="rId4">
                    <a14:imgEffect>
                      <a14:brightnessContrast bright="20000" contrast="40000"/>
                    </a14:imgEffect>
                    <a14:imgEffect>
                      <a14:saturation sat="400000"/>
                    </a14:imgEffect>
                  </a14:imgLayer>
                </a14:imgProps>
              </a:ext>
            </a:extLst>
          </a:blip>
          <a:stretch>
            <a:fillRect/>
          </a:stretch>
        </p:blipFill>
        <p:spPr>
          <a:xfrm>
            <a:off x="1147" y="1719"/>
            <a:ext cx="12192767" cy="6856281"/>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2_空白">
    <p:bg>
      <p:bgPr>
        <a:blipFill dpi="0" rotWithShape="1">
          <a:blip r:embed="rId2">
            <a:lum/>
          </a:blip>
          <a:srcRect/>
          <a:tile tx="0" ty="336550" sx="100000" sy="100000" flip="xy" algn="tl"/>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2"/>
            <a:ext cx="12192000" cy="685800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6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3"/>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3"/>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3" cstate="screen"/>
          <a:srcRect/>
          <a:stretch>
            <a:fillRect/>
          </a:stretch>
        </p:blipFill>
        <p:spPr>
          <a:xfrm>
            <a:off x="0" y="337279"/>
            <a:ext cx="12192000" cy="6520721"/>
          </a:xfrm>
          <a:prstGeom prst="rect">
            <a:avLst/>
          </a:prstGeom>
        </p:spPr>
      </p:pic>
      <p:sp>
        <p:nvSpPr>
          <p:cNvPr id="8" name="等腰三角形 7"/>
          <p:cNvSpPr/>
          <p:nvPr userDrawn="1"/>
        </p:nvSpPr>
        <p:spPr>
          <a:xfrm rot="10800000">
            <a:off x="-312295" y="2753339"/>
            <a:ext cx="12816590" cy="135917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 name="等腰三角形 1"/>
          <p:cNvSpPr/>
          <p:nvPr userDrawn="1"/>
        </p:nvSpPr>
        <p:spPr>
          <a:xfrm rot="10800000">
            <a:off x="0" y="2803524"/>
            <a:ext cx="12192000" cy="1179287"/>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userDrawn="1"/>
        </p:nvSpPr>
        <p:spPr>
          <a:xfrm>
            <a:off x="0" y="-1"/>
            <a:ext cx="12192000" cy="28035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
        <p:nvSpPr>
          <p:cNvPr id="6" name="任意多边形 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平行四边形 8"/>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243281"/>
            <a:ext cx="1508915" cy="687897"/>
          </a:xfrm>
          <a:custGeom>
            <a:avLst/>
            <a:gdLst>
              <a:gd name="connsiteX0" fmla="*/ 0 w 1508915"/>
              <a:gd name="connsiteY0" fmla="*/ 0 h 687897"/>
              <a:gd name="connsiteX1" fmla="*/ 1508915 w 1508915"/>
              <a:gd name="connsiteY1" fmla="*/ 0 h 687897"/>
              <a:gd name="connsiteX2" fmla="*/ 1212535 w 1508915"/>
              <a:gd name="connsiteY2" fmla="*/ 687897 h 687897"/>
              <a:gd name="connsiteX3" fmla="*/ 0 w 1508915"/>
              <a:gd name="connsiteY3" fmla="*/ 687897 h 687897"/>
              <a:gd name="connsiteX4" fmla="*/ 0 w 1508915"/>
              <a:gd name="connsiteY4" fmla="*/ 0 h 68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15" h="687897">
                <a:moveTo>
                  <a:pt x="0" y="0"/>
                </a:moveTo>
                <a:lnTo>
                  <a:pt x="1508915" y="0"/>
                </a:lnTo>
                <a:lnTo>
                  <a:pt x="1212535" y="687897"/>
                </a:lnTo>
                <a:lnTo>
                  <a:pt x="0" y="687897"/>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320162" y="243281"/>
            <a:ext cx="466693" cy="570452"/>
          </a:xfrm>
          <a:prstGeom prst="parallelogram">
            <a:avLst>
              <a:gd name="adj" fmla="val 532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pic>
        <p:nvPicPr>
          <p:cNvPr id="14" name="图片 13"/>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5" name="图片 14"/>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标题和内容">
    <p:bg>
      <p:bgPr>
        <a:solidFill>
          <a:schemeClr val="bg1"/>
        </a:solidFill>
        <a:effectLst/>
      </p:bgPr>
    </p:bg>
    <p:spTree>
      <p:nvGrpSpPr>
        <p:cNvPr id="1" name=""/>
        <p:cNvGrpSpPr/>
        <p:nvPr/>
      </p:nvGrpSpPr>
      <p:grpSpPr>
        <a:xfrm>
          <a:off x="0" y="0"/>
          <a:ext cx="0" cy="0"/>
          <a:chOff x="0" y="0"/>
          <a:chExt cx="0" cy="0"/>
        </a:xfrm>
      </p:grpSpPr>
      <p:sp>
        <p:nvSpPr>
          <p:cNvPr id="6" name="任意多边形 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平行四边形 8"/>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243281"/>
            <a:ext cx="1508915" cy="687897"/>
          </a:xfrm>
          <a:custGeom>
            <a:avLst/>
            <a:gdLst>
              <a:gd name="connsiteX0" fmla="*/ 0 w 1508915"/>
              <a:gd name="connsiteY0" fmla="*/ 0 h 687897"/>
              <a:gd name="connsiteX1" fmla="*/ 1508915 w 1508915"/>
              <a:gd name="connsiteY1" fmla="*/ 0 h 687897"/>
              <a:gd name="connsiteX2" fmla="*/ 1212535 w 1508915"/>
              <a:gd name="connsiteY2" fmla="*/ 687897 h 687897"/>
              <a:gd name="connsiteX3" fmla="*/ 0 w 1508915"/>
              <a:gd name="connsiteY3" fmla="*/ 687897 h 687897"/>
              <a:gd name="connsiteX4" fmla="*/ 0 w 1508915"/>
              <a:gd name="connsiteY4" fmla="*/ 0 h 68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15" h="687897">
                <a:moveTo>
                  <a:pt x="0" y="0"/>
                </a:moveTo>
                <a:lnTo>
                  <a:pt x="1508915" y="0"/>
                </a:lnTo>
                <a:lnTo>
                  <a:pt x="1212535" y="687897"/>
                </a:lnTo>
                <a:lnTo>
                  <a:pt x="0" y="687897"/>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320162" y="243281"/>
            <a:ext cx="466693" cy="570452"/>
          </a:xfrm>
          <a:prstGeom prst="parallelogram">
            <a:avLst>
              <a:gd name="adj" fmla="val 532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pic>
        <p:nvPicPr>
          <p:cNvPr id="14" name="图片 13"/>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5" name="图片 14"/>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9"/>
          <p:cNvSpPr>
            <a:spLocks noGrp="1" noChangeArrowheads="1"/>
          </p:cNvSpPr>
          <p:nvPr>
            <p:ph type="dt" sz="half" idx="10"/>
          </p:nvPr>
        </p:nvSpPr>
        <p:spPr>
          <a:ln/>
        </p:spPr>
        <p:txBody>
          <a:bodyPr/>
          <a:lstStyle>
            <a:lvl1pPr>
              <a:defRPr/>
            </a:lvl1pPr>
          </a:lstStyle>
          <a:p>
            <a:pPr>
              <a:defRPr/>
            </a:pPr>
            <a:fld id="{61259F88-4D77-42CA-88FF-2510EAF60199}" type="datetime1">
              <a:rPr lang="zh-CN" altLang="en-US"/>
              <a:pPr>
                <a:defRPr/>
              </a:pPr>
              <a:t>2021/4/6</a:t>
            </a:fld>
            <a:endParaRPr lang="en-US" altLang="zh-CN"/>
          </a:p>
        </p:txBody>
      </p:sp>
      <p:sp>
        <p:nvSpPr>
          <p:cNvPr id="5"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6" name="灯片编号占位符 17"/>
          <p:cNvSpPr>
            <a:spLocks noGrp="1" noChangeArrowheads="1"/>
          </p:cNvSpPr>
          <p:nvPr>
            <p:ph type="sldNum" sz="quarter" idx="12"/>
          </p:nvPr>
        </p:nvSpPr>
        <p:spPr>
          <a:ln/>
        </p:spPr>
        <p:txBody>
          <a:bodyPr/>
          <a:lstStyle>
            <a:lvl1pPr>
              <a:defRPr/>
            </a:lvl1pPr>
          </a:lstStyle>
          <a:p>
            <a:pPr>
              <a:defRPr/>
            </a:pPr>
            <a:fld id="{F4C9872E-E641-4136-99B5-79118F040DDA}" type="slidenum">
              <a:rPr lang="zh-CN" altLang="en-US"/>
              <a:pPr>
                <a:defRPr/>
              </a:pPr>
              <a:t>‹#›</a:t>
            </a:fld>
            <a:endParaRPr lang="en-US" altLang="zh-CN"/>
          </a:p>
        </p:txBody>
      </p:sp>
    </p:spTree>
    <p:extLst>
      <p:ext uri="{BB962C8B-B14F-4D97-AF65-F5344CB8AC3E}">
        <p14:creationId xmlns:p14="http://schemas.microsoft.com/office/powerpoint/2010/main" val="1710446845"/>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9"/>
          <p:cNvSpPr>
            <a:spLocks noGrp="1" noChangeArrowheads="1"/>
          </p:cNvSpPr>
          <p:nvPr>
            <p:ph type="dt" sz="half" idx="10"/>
          </p:nvPr>
        </p:nvSpPr>
        <p:spPr>
          <a:ln/>
        </p:spPr>
        <p:txBody>
          <a:bodyPr/>
          <a:lstStyle>
            <a:lvl1pPr>
              <a:defRPr/>
            </a:lvl1pPr>
          </a:lstStyle>
          <a:p>
            <a:pPr>
              <a:defRPr/>
            </a:pPr>
            <a:fld id="{8F4CD015-9AC9-413E-AD75-6E30F7E908C5}" type="datetime1">
              <a:rPr lang="zh-CN" altLang="en-US"/>
              <a:pPr>
                <a:defRPr/>
              </a:pPr>
              <a:t>2021/4/6</a:t>
            </a:fld>
            <a:endParaRPr lang="en-US" altLang="zh-CN"/>
          </a:p>
        </p:txBody>
      </p:sp>
      <p:sp>
        <p:nvSpPr>
          <p:cNvPr id="5"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6" name="灯片编号占位符 17"/>
          <p:cNvSpPr>
            <a:spLocks noGrp="1" noChangeArrowheads="1"/>
          </p:cNvSpPr>
          <p:nvPr>
            <p:ph type="sldNum" sz="quarter" idx="12"/>
          </p:nvPr>
        </p:nvSpPr>
        <p:spPr>
          <a:ln/>
        </p:spPr>
        <p:txBody>
          <a:bodyPr/>
          <a:lstStyle>
            <a:lvl1pPr>
              <a:defRPr/>
            </a:lvl1pPr>
          </a:lstStyle>
          <a:p>
            <a:pPr>
              <a:defRPr/>
            </a:pPr>
            <a:fld id="{5906072D-32D8-4C56-9FF4-309EE580629E}" type="slidenum">
              <a:rPr lang="zh-CN" altLang="en-US"/>
              <a:pPr>
                <a:defRPr/>
              </a:pPr>
              <a:t>‹#›</a:t>
            </a:fld>
            <a:endParaRPr lang="en-US" altLang="zh-CN"/>
          </a:p>
        </p:txBody>
      </p:sp>
    </p:spTree>
    <p:extLst>
      <p:ext uri="{BB962C8B-B14F-4D97-AF65-F5344CB8AC3E}">
        <p14:creationId xmlns:p14="http://schemas.microsoft.com/office/powerpoint/2010/main" val="371258282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
        <p:nvSpPr>
          <p:cNvPr id="6" name="任意多边形 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平行四边形 8"/>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243281"/>
            <a:ext cx="1508915" cy="687897"/>
          </a:xfrm>
          <a:custGeom>
            <a:avLst/>
            <a:gdLst>
              <a:gd name="connsiteX0" fmla="*/ 0 w 1508915"/>
              <a:gd name="connsiteY0" fmla="*/ 0 h 687897"/>
              <a:gd name="connsiteX1" fmla="*/ 1508915 w 1508915"/>
              <a:gd name="connsiteY1" fmla="*/ 0 h 687897"/>
              <a:gd name="connsiteX2" fmla="*/ 1212535 w 1508915"/>
              <a:gd name="connsiteY2" fmla="*/ 687897 h 687897"/>
              <a:gd name="connsiteX3" fmla="*/ 0 w 1508915"/>
              <a:gd name="connsiteY3" fmla="*/ 687897 h 687897"/>
              <a:gd name="connsiteX4" fmla="*/ 0 w 1508915"/>
              <a:gd name="connsiteY4" fmla="*/ 0 h 68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15" h="687897">
                <a:moveTo>
                  <a:pt x="0" y="0"/>
                </a:moveTo>
                <a:lnTo>
                  <a:pt x="1508915" y="0"/>
                </a:lnTo>
                <a:lnTo>
                  <a:pt x="1212535" y="687897"/>
                </a:lnTo>
                <a:lnTo>
                  <a:pt x="0" y="687897"/>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320162" y="243281"/>
            <a:ext cx="466693" cy="570452"/>
          </a:xfrm>
          <a:prstGeom prst="parallelogram">
            <a:avLst>
              <a:gd name="adj" fmla="val 532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pic>
        <p:nvPicPr>
          <p:cNvPr id="14" name="图片 13"/>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5" name="图片 14"/>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p>
        </p:txBody>
      </p:sp>
      <p:sp>
        <p:nvSpPr>
          <p:cNvPr id="4" name="日期占位符 9"/>
          <p:cNvSpPr>
            <a:spLocks noGrp="1" noChangeArrowheads="1"/>
          </p:cNvSpPr>
          <p:nvPr>
            <p:ph type="dt" sz="half" idx="10"/>
          </p:nvPr>
        </p:nvSpPr>
        <p:spPr>
          <a:ln/>
        </p:spPr>
        <p:txBody>
          <a:bodyPr/>
          <a:lstStyle>
            <a:lvl1pPr>
              <a:defRPr/>
            </a:lvl1pPr>
          </a:lstStyle>
          <a:p>
            <a:pPr>
              <a:defRPr/>
            </a:pPr>
            <a:fld id="{5BE5B0EB-FA45-4AB8-8858-A39BA615A50A}" type="datetime1">
              <a:rPr lang="zh-CN" altLang="en-US"/>
              <a:pPr>
                <a:defRPr/>
              </a:pPr>
              <a:t>2021/4/6</a:t>
            </a:fld>
            <a:endParaRPr lang="en-US" altLang="zh-CN"/>
          </a:p>
        </p:txBody>
      </p:sp>
      <p:sp>
        <p:nvSpPr>
          <p:cNvPr id="5"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6" name="灯片编号占位符 17"/>
          <p:cNvSpPr>
            <a:spLocks noGrp="1" noChangeArrowheads="1"/>
          </p:cNvSpPr>
          <p:nvPr>
            <p:ph type="sldNum" sz="quarter" idx="12"/>
          </p:nvPr>
        </p:nvSpPr>
        <p:spPr>
          <a:ln/>
        </p:spPr>
        <p:txBody>
          <a:bodyPr/>
          <a:lstStyle>
            <a:lvl1pPr>
              <a:defRPr/>
            </a:lvl1pPr>
          </a:lstStyle>
          <a:p>
            <a:pPr>
              <a:defRPr/>
            </a:pPr>
            <a:fld id="{BBBD9530-BA82-4F82-9922-AE32D4C2E075}" type="slidenum">
              <a:rPr lang="zh-CN" altLang="en-US"/>
              <a:pPr>
                <a:defRPr/>
              </a:pPr>
              <a:t>‹#›</a:t>
            </a:fld>
            <a:endParaRPr lang="en-US" altLang="zh-CN"/>
          </a:p>
        </p:txBody>
      </p:sp>
    </p:spTree>
    <p:extLst>
      <p:ext uri="{BB962C8B-B14F-4D97-AF65-F5344CB8AC3E}">
        <p14:creationId xmlns:p14="http://schemas.microsoft.com/office/powerpoint/2010/main" val="1958119171"/>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4876800" cy="4525963"/>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689600" y="1600201"/>
            <a:ext cx="4876800" cy="4525963"/>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9"/>
          <p:cNvSpPr>
            <a:spLocks noGrp="1" noChangeArrowheads="1"/>
          </p:cNvSpPr>
          <p:nvPr>
            <p:ph type="dt" sz="half" idx="10"/>
          </p:nvPr>
        </p:nvSpPr>
        <p:spPr>
          <a:ln/>
        </p:spPr>
        <p:txBody>
          <a:bodyPr/>
          <a:lstStyle>
            <a:lvl1pPr>
              <a:defRPr/>
            </a:lvl1pPr>
          </a:lstStyle>
          <a:p>
            <a:pPr>
              <a:defRPr/>
            </a:pPr>
            <a:fld id="{53E1831C-B0BF-4350-93A3-DA24EE20E132}" type="datetime1">
              <a:rPr lang="zh-CN" altLang="en-US"/>
              <a:pPr>
                <a:defRPr/>
              </a:pPr>
              <a:t>2021/4/6</a:t>
            </a:fld>
            <a:endParaRPr lang="en-US" altLang="zh-CN"/>
          </a:p>
        </p:txBody>
      </p:sp>
      <p:sp>
        <p:nvSpPr>
          <p:cNvPr id="6"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7" name="灯片编号占位符 17"/>
          <p:cNvSpPr>
            <a:spLocks noGrp="1" noChangeArrowheads="1"/>
          </p:cNvSpPr>
          <p:nvPr>
            <p:ph type="sldNum" sz="quarter" idx="12"/>
          </p:nvPr>
        </p:nvSpPr>
        <p:spPr>
          <a:ln/>
        </p:spPr>
        <p:txBody>
          <a:bodyPr/>
          <a:lstStyle>
            <a:lvl1pPr>
              <a:defRPr/>
            </a:lvl1pPr>
          </a:lstStyle>
          <a:p>
            <a:pPr>
              <a:defRPr/>
            </a:pPr>
            <a:fld id="{3558F294-9172-4080-B7A9-3217D38AB200}" type="slidenum">
              <a:rPr lang="zh-CN" altLang="en-US"/>
              <a:pPr>
                <a:defRPr/>
              </a:pPr>
              <a:t>‹#›</a:t>
            </a:fld>
            <a:endParaRPr lang="en-US" altLang="zh-CN"/>
          </a:p>
        </p:txBody>
      </p:sp>
    </p:spTree>
    <p:extLst>
      <p:ext uri="{BB962C8B-B14F-4D97-AF65-F5344CB8AC3E}">
        <p14:creationId xmlns:p14="http://schemas.microsoft.com/office/powerpoint/2010/main" val="1631243201"/>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9"/>
          <p:cNvSpPr>
            <a:spLocks noGrp="1" noChangeArrowheads="1"/>
          </p:cNvSpPr>
          <p:nvPr>
            <p:ph type="dt" sz="half" idx="10"/>
          </p:nvPr>
        </p:nvSpPr>
        <p:spPr>
          <a:ln/>
        </p:spPr>
        <p:txBody>
          <a:bodyPr/>
          <a:lstStyle>
            <a:lvl1pPr>
              <a:defRPr/>
            </a:lvl1pPr>
          </a:lstStyle>
          <a:p>
            <a:pPr>
              <a:defRPr/>
            </a:pPr>
            <a:fld id="{657B45E8-60DE-40C1-ACD6-AFC46E92AD59}" type="datetime1">
              <a:rPr lang="zh-CN" altLang="en-US"/>
              <a:pPr>
                <a:defRPr/>
              </a:pPr>
              <a:t>2021/4/6</a:t>
            </a:fld>
            <a:endParaRPr lang="en-US" altLang="zh-CN"/>
          </a:p>
        </p:txBody>
      </p:sp>
      <p:sp>
        <p:nvSpPr>
          <p:cNvPr id="8"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9" name="灯片编号占位符 17"/>
          <p:cNvSpPr>
            <a:spLocks noGrp="1" noChangeArrowheads="1"/>
          </p:cNvSpPr>
          <p:nvPr>
            <p:ph type="sldNum" sz="quarter" idx="12"/>
          </p:nvPr>
        </p:nvSpPr>
        <p:spPr>
          <a:ln/>
        </p:spPr>
        <p:txBody>
          <a:bodyPr/>
          <a:lstStyle>
            <a:lvl1pPr>
              <a:defRPr/>
            </a:lvl1pPr>
          </a:lstStyle>
          <a:p>
            <a:pPr>
              <a:defRPr/>
            </a:pPr>
            <a:fld id="{294BC9B6-11C5-4EF8-9168-763F3C7CEC44}" type="slidenum">
              <a:rPr lang="zh-CN" altLang="en-US"/>
              <a:pPr>
                <a:defRPr/>
              </a:pPr>
              <a:t>‹#›</a:t>
            </a:fld>
            <a:endParaRPr lang="en-US" altLang="zh-CN"/>
          </a:p>
        </p:txBody>
      </p:sp>
    </p:spTree>
    <p:extLst>
      <p:ext uri="{BB962C8B-B14F-4D97-AF65-F5344CB8AC3E}">
        <p14:creationId xmlns:p14="http://schemas.microsoft.com/office/powerpoint/2010/main" val="167092642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9"/>
          <p:cNvSpPr>
            <a:spLocks noGrp="1" noChangeArrowheads="1"/>
          </p:cNvSpPr>
          <p:nvPr>
            <p:ph type="dt" sz="half" idx="10"/>
          </p:nvPr>
        </p:nvSpPr>
        <p:spPr>
          <a:ln/>
        </p:spPr>
        <p:txBody>
          <a:bodyPr/>
          <a:lstStyle>
            <a:lvl1pPr>
              <a:defRPr/>
            </a:lvl1pPr>
          </a:lstStyle>
          <a:p>
            <a:pPr>
              <a:defRPr/>
            </a:pPr>
            <a:fld id="{E22941A4-C294-4B9E-A1E3-071E73A5ECEC}" type="datetime1">
              <a:rPr lang="zh-CN" altLang="en-US"/>
              <a:pPr>
                <a:defRPr/>
              </a:pPr>
              <a:t>2021/4/6</a:t>
            </a:fld>
            <a:endParaRPr lang="en-US" altLang="zh-CN"/>
          </a:p>
        </p:txBody>
      </p:sp>
      <p:sp>
        <p:nvSpPr>
          <p:cNvPr id="4"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5" name="灯片编号占位符 17"/>
          <p:cNvSpPr>
            <a:spLocks noGrp="1" noChangeArrowheads="1"/>
          </p:cNvSpPr>
          <p:nvPr>
            <p:ph type="sldNum" sz="quarter" idx="12"/>
          </p:nvPr>
        </p:nvSpPr>
        <p:spPr>
          <a:ln/>
        </p:spPr>
        <p:txBody>
          <a:bodyPr/>
          <a:lstStyle>
            <a:lvl1pPr>
              <a:defRPr/>
            </a:lvl1pPr>
          </a:lstStyle>
          <a:p>
            <a:pPr>
              <a:defRPr/>
            </a:pPr>
            <a:fld id="{5F008371-22D9-46A1-967B-CEC790FD7DB3}" type="slidenum">
              <a:rPr lang="zh-CN" altLang="en-US"/>
              <a:pPr>
                <a:defRPr/>
              </a:pPr>
              <a:t>‹#›</a:t>
            </a:fld>
            <a:endParaRPr lang="en-US" altLang="zh-CN"/>
          </a:p>
        </p:txBody>
      </p:sp>
    </p:spTree>
    <p:extLst>
      <p:ext uri="{BB962C8B-B14F-4D97-AF65-F5344CB8AC3E}">
        <p14:creationId xmlns:p14="http://schemas.microsoft.com/office/powerpoint/2010/main" val="4127506338"/>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9"/>
          <p:cNvSpPr>
            <a:spLocks noGrp="1" noChangeArrowheads="1"/>
          </p:cNvSpPr>
          <p:nvPr>
            <p:ph type="dt" sz="half" idx="10"/>
          </p:nvPr>
        </p:nvSpPr>
        <p:spPr>
          <a:ln/>
        </p:spPr>
        <p:txBody>
          <a:bodyPr/>
          <a:lstStyle>
            <a:lvl1pPr>
              <a:defRPr/>
            </a:lvl1pPr>
          </a:lstStyle>
          <a:p>
            <a:pPr>
              <a:defRPr/>
            </a:pPr>
            <a:fld id="{CF4435A7-A1F6-42FC-AFFD-B24A1A96A992}" type="datetime1">
              <a:rPr lang="zh-CN" altLang="en-US"/>
              <a:pPr>
                <a:defRPr/>
              </a:pPr>
              <a:t>2021/4/6</a:t>
            </a:fld>
            <a:endParaRPr lang="en-US" altLang="zh-CN"/>
          </a:p>
        </p:txBody>
      </p:sp>
      <p:sp>
        <p:nvSpPr>
          <p:cNvPr id="3"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4" name="灯片编号占位符 17"/>
          <p:cNvSpPr>
            <a:spLocks noGrp="1" noChangeArrowheads="1"/>
          </p:cNvSpPr>
          <p:nvPr>
            <p:ph type="sldNum" sz="quarter" idx="12"/>
          </p:nvPr>
        </p:nvSpPr>
        <p:spPr>
          <a:ln/>
        </p:spPr>
        <p:txBody>
          <a:bodyPr/>
          <a:lstStyle>
            <a:lvl1pPr>
              <a:defRPr/>
            </a:lvl1pPr>
          </a:lstStyle>
          <a:p>
            <a:pPr>
              <a:defRPr/>
            </a:pPr>
            <a:fld id="{C8D37918-9C8F-4A7D-805F-5ADF52C21D62}" type="slidenum">
              <a:rPr lang="zh-CN" altLang="en-US"/>
              <a:pPr>
                <a:defRPr/>
              </a:pPr>
              <a:t>‹#›</a:t>
            </a:fld>
            <a:endParaRPr lang="en-US" altLang="zh-CN"/>
          </a:p>
        </p:txBody>
      </p:sp>
    </p:spTree>
    <p:extLst>
      <p:ext uri="{BB962C8B-B14F-4D97-AF65-F5344CB8AC3E}">
        <p14:creationId xmlns:p14="http://schemas.microsoft.com/office/powerpoint/2010/main" val="1057793735"/>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9"/>
          <p:cNvSpPr>
            <a:spLocks noGrp="1" noChangeArrowheads="1"/>
          </p:cNvSpPr>
          <p:nvPr>
            <p:ph type="dt" sz="half" idx="10"/>
          </p:nvPr>
        </p:nvSpPr>
        <p:spPr>
          <a:ln/>
        </p:spPr>
        <p:txBody>
          <a:bodyPr/>
          <a:lstStyle>
            <a:lvl1pPr>
              <a:defRPr/>
            </a:lvl1pPr>
          </a:lstStyle>
          <a:p>
            <a:pPr>
              <a:defRPr/>
            </a:pPr>
            <a:fld id="{F2E0DAAA-0BD3-4AE1-A924-8FD2E11B8E67}" type="datetime1">
              <a:rPr lang="zh-CN" altLang="en-US"/>
              <a:pPr>
                <a:defRPr/>
              </a:pPr>
              <a:t>2021/4/6</a:t>
            </a:fld>
            <a:endParaRPr lang="en-US" altLang="zh-CN"/>
          </a:p>
        </p:txBody>
      </p:sp>
      <p:sp>
        <p:nvSpPr>
          <p:cNvPr id="6"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7" name="灯片编号占位符 17"/>
          <p:cNvSpPr>
            <a:spLocks noGrp="1" noChangeArrowheads="1"/>
          </p:cNvSpPr>
          <p:nvPr>
            <p:ph type="sldNum" sz="quarter" idx="12"/>
          </p:nvPr>
        </p:nvSpPr>
        <p:spPr>
          <a:ln/>
        </p:spPr>
        <p:txBody>
          <a:bodyPr/>
          <a:lstStyle>
            <a:lvl1pPr>
              <a:defRPr/>
            </a:lvl1pPr>
          </a:lstStyle>
          <a:p>
            <a:pPr>
              <a:defRPr/>
            </a:pPr>
            <a:fld id="{DD238478-0B55-487E-8C89-40B43207C72A}" type="slidenum">
              <a:rPr lang="zh-CN" altLang="en-US"/>
              <a:pPr>
                <a:defRPr/>
              </a:pPr>
              <a:t>‹#›</a:t>
            </a:fld>
            <a:endParaRPr lang="en-US" altLang="zh-CN"/>
          </a:p>
        </p:txBody>
      </p:sp>
    </p:spTree>
    <p:extLst>
      <p:ext uri="{BB962C8B-B14F-4D97-AF65-F5344CB8AC3E}">
        <p14:creationId xmlns:p14="http://schemas.microsoft.com/office/powerpoint/2010/main" val="758467189"/>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9"/>
          <p:cNvSpPr>
            <a:spLocks noGrp="1" noChangeArrowheads="1"/>
          </p:cNvSpPr>
          <p:nvPr>
            <p:ph type="dt" sz="half" idx="10"/>
          </p:nvPr>
        </p:nvSpPr>
        <p:spPr>
          <a:ln/>
        </p:spPr>
        <p:txBody>
          <a:bodyPr/>
          <a:lstStyle>
            <a:lvl1pPr>
              <a:defRPr/>
            </a:lvl1pPr>
          </a:lstStyle>
          <a:p>
            <a:pPr>
              <a:defRPr/>
            </a:pPr>
            <a:fld id="{4C5C1E85-DDAA-43E9-9FCB-C037E291CAE6}" type="datetime1">
              <a:rPr lang="zh-CN" altLang="en-US"/>
              <a:pPr>
                <a:defRPr/>
              </a:pPr>
              <a:t>2021/4/6</a:t>
            </a:fld>
            <a:endParaRPr lang="en-US" altLang="zh-CN"/>
          </a:p>
        </p:txBody>
      </p:sp>
      <p:sp>
        <p:nvSpPr>
          <p:cNvPr id="6"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7" name="灯片编号占位符 17"/>
          <p:cNvSpPr>
            <a:spLocks noGrp="1" noChangeArrowheads="1"/>
          </p:cNvSpPr>
          <p:nvPr>
            <p:ph type="sldNum" sz="quarter" idx="12"/>
          </p:nvPr>
        </p:nvSpPr>
        <p:spPr>
          <a:ln/>
        </p:spPr>
        <p:txBody>
          <a:bodyPr/>
          <a:lstStyle>
            <a:lvl1pPr>
              <a:defRPr/>
            </a:lvl1pPr>
          </a:lstStyle>
          <a:p>
            <a:pPr>
              <a:defRPr/>
            </a:pPr>
            <a:fld id="{0EFFDEBD-87EE-4993-8C1A-B40F341E3BC5}" type="slidenum">
              <a:rPr lang="zh-CN" altLang="en-US"/>
              <a:pPr>
                <a:defRPr/>
              </a:pPr>
              <a:t>‹#›</a:t>
            </a:fld>
            <a:endParaRPr lang="en-US" altLang="zh-CN"/>
          </a:p>
        </p:txBody>
      </p:sp>
    </p:spTree>
    <p:extLst>
      <p:ext uri="{BB962C8B-B14F-4D97-AF65-F5344CB8AC3E}">
        <p14:creationId xmlns:p14="http://schemas.microsoft.com/office/powerpoint/2010/main" val="2057352454"/>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9"/>
          <p:cNvSpPr>
            <a:spLocks noGrp="1" noChangeArrowheads="1"/>
          </p:cNvSpPr>
          <p:nvPr>
            <p:ph type="dt" sz="half" idx="10"/>
          </p:nvPr>
        </p:nvSpPr>
        <p:spPr>
          <a:ln/>
        </p:spPr>
        <p:txBody>
          <a:bodyPr/>
          <a:lstStyle>
            <a:lvl1pPr>
              <a:defRPr/>
            </a:lvl1pPr>
          </a:lstStyle>
          <a:p>
            <a:pPr>
              <a:defRPr/>
            </a:pPr>
            <a:fld id="{5C368A83-333B-4205-927B-1F752ADEBDFE}" type="datetime1">
              <a:rPr lang="zh-CN" altLang="en-US"/>
              <a:pPr>
                <a:defRPr/>
              </a:pPr>
              <a:t>2021/4/6</a:t>
            </a:fld>
            <a:endParaRPr lang="en-US" altLang="zh-CN"/>
          </a:p>
        </p:txBody>
      </p:sp>
      <p:sp>
        <p:nvSpPr>
          <p:cNvPr id="5"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6" name="灯片编号占位符 17"/>
          <p:cNvSpPr>
            <a:spLocks noGrp="1" noChangeArrowheads="1"/>
          </p:cNvSpPr>
          <p:nvPr>
            <p:ph type="sldNum" sz="quarter" idx="12"/>
          </p:nvPr>
        </p:nvSpPr>
        <p:spPr>
          <a:ln/>
        </p:spPr>
        <p:txBody>
          <a:bodyPr/>
          <a:lstStyle>
            <a:lvl1pPr>
              <a:defRPr/>
            </a:lvl1pPr>
          </a:lstStyle>
          <a:p>
            <a:pPr>
              <a:defRPr/>
            </a:pPr>
            <a:fld id="{54682DEF-A8D3-4651-A77F-79E47F446035}" type="slidenum">
              <a:rPr lang="zh-CN" altLang="en-US"/>
              <a:pPr>
                <a:defRPr/>
              </a:pPr>
              <a:t>‹#›</a:t>
            </a:fld>
            <a:endParaRPr lang="en-US" altLang="zh-CN"/>
          </a:p>
        </p:txBody>
      </p:sp>
    </p:spTree>
    <p:extLst>
      <p:ext uri="{BB962C8B-B14F-4D97-AF65-F5344CB8AC3E}">
        <p14:creationId xmlns:p14="http://schemas.microsoft.com/office/powerpoint/2010/main" val="3969533166"/>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077200" y="274639"/>
            <a:ext cx="2489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7264400" cy="5851525"/>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9"/>
          <p:cNvSpPr>
            <a:spLocks noGrp="1" noChangeArrowheads="1"/>
          </p:cNvSpPr>
          <p:nvPr>
            <p:ph type="dt" sz="half" idx="10"/>
          </p:nvPr>
        </p:nvSpPr>
        <p:spPr>
          <a:ln/>
        </p:spPr>
        <p:txBody>
          <a:bodyPr/>
          <a:lstStyle>
            <a:lvl1pPr>
              <a:defRPr/>
            </a:lvl1pPr>
          </a:lstStyle>
          <a:p>
            <a:pPr>
              <a:defRPr/>
            </a:pPr>
            <a:fld id="{49B94433-24EF-49A4-9692-111B8BAFF734}" type="datetime1">
              <a:rPr lang="zh-CN" altLang="en-US"/>
              <a:pPr>
                <a:defRPr/>
              </a:pPr>
              <a:t>2021/4/6</a:t>
            </a:fld>
            <a:endParaRPr lang="en-US" altLang="zh-CN"/>
          </a:p>
        </p:txBody>
      </p:sp>
      <p:sp>
        <p:nvSpPr>
          <p:cNvPr id="5"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6" name="灯片编号占位符 17"/>
          <p:cNvSpPr>
            <a:spLocks noGrp="1" noChangeArrowheads="1"/>
          </p:cNvSpPr>
          <p:nvPr>
            <p:ph type="sldNum" sz="quarter" idx="12"/>
          </p:nvPr>
        </p:nvSpPr>
        <p:spPr>
          <a:ln/>
        </p:spPr>
        <p:txBody>
          <a:bodyPr/>
          <a:lstStyle>
            <a:lvl1pPr>
              <a:defRPr/>
            </a:lvl1pPr>
          </a:lstStyle>
          <a:p>
            <a:pPr>
              <a:defRPr/>
            </a:pPr>
            <a:fld id="{4180C201-8274-48F3-A4D9-8026B2F30593}" type="slidenum">
              <a:rPr lang="zh-CN" altLang="en-US"/>
              <a:pPr>
                <a:defRPr/>
              </a:pPr>
              <a:t>‹#›</a:t>
            </a:fld>
            <a:endParaRPr lang="en-US" altLang="zh-CN"/>
          </a:p>
        </p:txBody>
      </p:sp>
    </p:spTree>
    <p:extLst>
      <p:ext uri="{BB962C8B-B14F-4D97-AF65-F5344CB8AC3E}">
        <p14:creationId xmlns:p14="http://schemas.microsoft.com/office/powerpoint/2010/main" val="365110351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3" cstate="screen"/>
          <a:srcRect/>
          <a:stretch>
            <a:fillRect/>
          </a:stretch>
        </p:blipFill>
        <p:spPr>
          <a:xfrm>
            <a:off x="0" y="337279"/>
            <a:ext cx="12192000" cy="6520721"/>
          </a:xfrm>
          <a:prstGeom prst="rect">
            <a:avLst/>
          </a:prstGeom>
        </p:spPr>
      </p:pic>
      <p:sp>
        <p:nvSpPr>
          <p:cNvPr id="8" name="等腰三角形 7"/>
          <p:cNvSpPr/>
          <p:nvPr userDrawn="1"/>
        </p:nvSpPr>
        <p:spPr>
          <a:xfrm rot="10800000">
            <a:off x="-312295" y="2753339"/>
            <a:ext cx="12816590" cy="135917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等腰三角形 1"/>
          <p:cNvSpPr/>
          <p:nvPr userDrawn="1"/>
        </p:nvSpPr>
        <p:spPr>
          <a:xfrm rot="10800000">
            <a:off x="0" y="2803524"/>
            <a:ext cx="12192000" cy="1179287"/>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矩形 2"/>
          <p:cNvSpPr/>
          <p:nvPr userDrawn="1"/>
        </p:nvSpPr>
        <p:spPr>
          <a:xfrm>
            <a:off x="0" y="-1"/>
            <a:ext cx="12192000" cy="28035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854578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a:xfrm>
            <a:off x="0" y="420914"/>
            <a:ext cx="870857" cy="449943"/>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22" name="平行四边形 21"/>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sp>
        <p:nvSpPr>
          <p:cNvPr id="26" name="任意多边形 2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流程图: 数据 2"/>
          <p:cNvSpPr/>
          <p:nvPr userDrawn="1"/>
        </p:nvSpPr>
        <p:spPr>
          <a:xfrm>
            <a:off x="217673" y="312526"/>
            <a:ext cx="943470" cy="558331"/>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870857" y="856343"/>
            <a:ext cx="11321143"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3" name="图片 12"/>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1"/>
            <a:ext cx="12192000" cy="3615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052" name="Picture 4" descr="http://cs.njupt.edu.cn/_upload/tpl/02/9d/669/template669/img/top.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3615655"/>
            <a:ext cx="12192000" cy="3242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2857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2"/>
            <a:ext cx="12192000" cy="685800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8498643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
        <p:nvSpPr>
          <p:cNvPr id="6" name="任意多边形 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平行四边形 8"/>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243281"/>
            <a:ext cx="1508915" cy="687897"/>
          </a:xfrm>
          <a:custGeom>
            <a:avLst/>
            <a:gdLst>
              <a:gd name="connsiteX0" fmla="*/ 0 w 1508915"/>
              <a:gd name="connsiteY0" fmla="*/ 0 h 687897"/>
              <a:gd name="connsiteX1" fmla="*/ 1508915 w 1508915"/>
              <a:gd name="connsiteY1" fmla="*/ 0 h 687897"/>
              <a:gd name="connsiteX2" fmla="*/ 1212535 w 1508915"/>
              <a:gd name="connsiteY2" fmla="*/ 687897 h 687897"/>
              <a:gd name="connsiteX3" fmla="*/ 0 w 1508915"/>
              <a:gd name="connsiteY3" fmla="*/ 687897 h 687897"/>
              <a:gd name="connsiteX4" fmla="*/ 0 w 1508915"/>
              <a:gd name="connsiteY4" fmla="*/ 0 h 68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15" h="687897">
                <a:moveTo>
                  <a:pt x="0" y="0"/>
                </a:moveTo>
                <a:lnTo>
                  <a:pt x="1508915" y="0"/>
                </a:lnTo>
                <a:lnTo>
                  <a:pt x="1212535" y="687897"/>
                </a:lnTo>
                <a:lnTo>
                  <a:pt x="0" y="687897"/>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320162" y="243281"/>
            <a:ext cx="466693" cy="570452"/>
          </a:xfrm>
          <a:prstGeom prst="parallelogram">
            <a:avLst>
              <a:gd name="adj" fmla="val 532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pic>
        <p:nvPicPr>
          <p:cNvPr id="14" name="图片 13"/>
          <p:cNvPicPr>
            <a:picLocks noChangeAspect="1"/>
          </p:cNvPicPr>
          <p:nvPr userDrawn="1"/>
        </p:nvPicPr>
        <p:blipFill rotWithShape="1">
          <a:blip r:embed="rId2" cstate="screen">
            <a:duotone>
              <a:prstClr val="black"/>
              <a:schemeClr val="accent1">
                <a:lumMod val="75000"/>
                <a:tint val="45000"/>
                <a:satMod val="400000"/>
              </a:schemeClr>
            </a:duotone>
            <a:extLst/>
          </a:blip>
          <a:srcRect/>
          <a:stretch>
            <a:fillRect/>
          </a:stretch>
        </p:blipFill>
        <p:spPr>
          <a:xfrm>
            <a:off x="264454" y="5950073"/>
            <a:ext cx="490003" cy="508730"/>
          </a:xfrm>
          <a:prstGeom prst="rect">
            <a:avLst/>
          </a:prstGeom>
          <a:effectLst/>
        </p:spPr>
      </p:pic>
      <p:pic>
        <p:nvPicPr>
          <p:cNvPr id="15" name="图片 14"/>
          <p:cNvPicPr>
            <a:picLocks noChangeAspect="1"/>
          </p:cNvPicPr>
          <p:nvPr userDrawn="1"/>
        </p:nvPicPr>
        <p:blipFill rotWithShape="1">
          <a:blip r:embed="rId3" cstate="screen">
            <a:duotone>
              <a:prstClr val="black"/>
              <a:schemeClr val="accent1">
                <a:lumMod val="75000"/>
                <a:tint val="45000"/>
                <a:satMod val="400000"/>
              </a:schemeClr>
            </a:duotone>
            <a:extLst/>
          </a:blip>
          <a:srcRect/>
          <a:stretch>
            <a:fillRect/>
          </a:stretch>
        </p:blipFill>
        <p:spPr>
          <a:xfrm>
            <a:off x="809391" y="5950073"/>
            <a:ext cx="1748894" cy="431677"/>
          </a:xfrm>
          <a:prstGeom prst="rect">
            <a:avLst/>
          </a:prstGeom>
          <a:effectLst/>
        </p:spPr>
      </p:pic>
    </p:spTree>
    <p:extLst>
      <p:ext uri="{BB962C8B-B14F-4D97-AF65-F5344CB8AC3E}">
        <p14:creationId xmlns:p14="http://schemas.microsoft.com/office/powerpoint/2010/main" val="38324439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a:xfrm>
            <a:off x="0" y="420914"/>
            <a:ext cx="870857" cy="449943"/>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22" name="平行四边形 21"/>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sp>
        <p:nvSpPr>
          <p:cNvPr id="26" name="任意多边形 2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流程图: 数据 2"/>
          <p:cNvSpPr/>
          <p:nvPr userDrawn="1"/>
        </p:nvSpPr>
        <p:spPr>
          <a:xfrm>
            <a:off x="217673" y="312526"/>
            <a:ext cx="943470" cy="558331"/>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870857" y="856343"/>
            <a:ext cx="11321143"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userDrawn="1"/>
        </p:nvPicPr>
        <p:blipFill rotWithShape="1">
          <a:blip r:embed="rId2" cstate="screen">
            <a:duotone>
              <a:prstClr val="black"/>
              <a:schemeClr val="accent1">
                <a:lumMod val="75000"/>
                <a:tint val="45000"/>
                <a:satMod val="400000"/>
              </a:schemeClr>
            </a:duotone>
            <a:extLst/>
          </a:blip>
          <a:srcRect/>
          <a:stretch>
            <a:fillRect/>
          </a:stretch>
        </p:blipFill>
        <p:spPr>
          <a:xfrm>
            <a:off x="264454" y="5950073"/>
            <a:ext cx="490003" cy="508730"/>
          </a:xfrm>
          <a:prstGeom prst="rect">
            <a:avLst/>
          </a:prstGeom>
          <a:effectLst/>
        </p:spPr>
      </p:pic>
      <p:pic>
        <p:nvPicPr>
          <p:cNvPr id="13" name="图片 12"/>
          <p:cNvPicPr>
            <a:picLocks noChangeAspect="1"/>
          </p:cNvPicPr>
          <p:nvPr userDrawn="1"/>
        </p:nvPicPr>
        <p:blipFill rotWithShape="1">
          <a:blip r:embed="rId3" cstate="screen">
            <a:duotone>
              <a:prstClr val="black"/>
              <a:schemeClr val="accent1">
                <a:lumMod val="75000"/>
                <a:tint val="45000"/>
                <a:satMod val="400000"/>
              </a:schemeClr>
            </a:duotone>
            <a:extLst/>
          </a:blip>
          <a:srcRect/>
          <a:stretch>
            <a:fillRect/>
          </a:stretch>
        </p:blipFill>
        <p:spPr>
          <a:xfrm>
            <a:off x="809391" y="5950073"/>
            <a:ext cx="1748894" cy="431677"/>
          </a:xfrm>
          <a:prstGeom prst="rect">
            <a:avLst/>
          </a:prstGeom>
          <a:effectLst/>
        </p:spPr>
      </p:pic>
    </p:spTree>
    <p:extLst>
      <p:ext uri="{BB962C8B-B14F-4D97-AF65-F5344CB8AC3E}">
        <p14:creationId xmlns:p14="http://schemas.microsoft.com/office/powerpoint/2010/main" val="9771129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1754787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9167865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443115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0825427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6959594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4182683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357185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7870523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1085166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淡蓝">
    <p:spTree>
      <p:nvGrpSpPr>
        <p:cNvPr id="1" name=""/>
        <p:cNvGrpSpPr/>
        <p:nvPr/>
      </p:nvGrpSpPr>
      <p:grpSpPr>
        <a:xfrm>
          <a:off x="0" y="0"/>
          <a:ext cx="0" cy="0"/>
          <a:chOff x="0" y="0"/>
          <a:chExt cx="0" cy="0"/>
        </a:xfrm>
      </p:grpSpPr>
      <p:sp>
        <p:nvSpPr>
          <p:cNvPr id="12" name="日期占位符 11"/>
          <p:cNvSpPr>
            <a:spLocks noGrp="1"/>
          </p:cNvSpPr>
          <p:nvPr>
            <p:ph type="dt" sz="half" idx="10"/>
          </p:nvPr>
        </p:nvSpPr>
        <p:spPr/>
        <p:txBody>
          <a:bodyPr/>
          <a:lstStyle/>
          <a:p>
            <a:pPr>
              <a:defRPr/>
            </a:pPr>
            <a:fld id="{ABD4AC4A-DF3C-4DC5-BD05-AB579ECF9A78}" type="datetime1">
              <a:rPr lang="zh-CN" altLang="en-US" smtClean="0"/>
              <a:t>2021/4/6</a:t>
            </a:fld>
            <a:endParaRPr lang="zh-CN" altLang="en-US"/>
          </a:p>
        </p:txBody>
      </p:sp>
      <p:sp>
        <p:nvSpPr>
          <p:cNvPr id="13" name="灯片编号占位符 12"/>
          <p:cNvSpPr>
            <a:spLocks noGrp="1"/>
          </p:cNvSpPr>
          <p:nvPr>
            <p:ph type="sldNum" sz="quarter" idx="11"/>
          </p:nvPr>
        </p:nvSpPr>
        <p:spPr>
          <a:xfrm>
            <a:off x="9347243" y="6500835"/>
            <a:ext cx="2844800" cy="428628"/>
          </a:xfrm>
        </p:spPr>
        <p:txBody>
          <a:bodyPr/>
          <a:lstStyle>
            <a:lvl1pPr>
              <a:defRPr sz="1500" baseline="0"/>
            </a:lvl1pPr>
          </a:lstStyle>
          <a:p>
            <a:pPr>
              <a:defRPr/>
            </a:pPr>
            <a:fld id="{F34F209F-7364-4BEE-B0C4-76D6E8CB9558}" type="slidenum">
              <a:rPr lang="zh-CN" altLang="en-US" smtClean="0"/>
              <a:t>‹#›</a:t>
            </a:fld>
            <a:endParaRPr lang="zh-CN" altLang="en-US" dirty="0"/>
          </a:p>
        </p:txBody>
      </p:sp>
      <p:sp>
        <p:nvSpPr>
          <p:cNvPr id="14" name="页脚占位符 13"/>
          <p:cNvSpPr>
            <a:spLocks noGrp="1"/>
          </p:cNvSpPr>
          <p:nvPr>
            <p:ph type="ftr" sz="quarter" idx="12"/>
          </p:nvPr>
        </p:nvSpPr>
        <p:spPr/>
        <p:txBody>
          <a:bodyPr/>
          <a:lstStyle/>
          <a:p>
            <a:pPr>
              <a:defRPr/>
            </a:pPr>
            <a:endParaRPr lang="zh-CN" altLang="en-US"/>
          </a:p>
        </p:txBody>
      </p:sp>
    </p:spTree>
    <p:extLst>
      <p:ext uri="{BB962C8B-B14F-4D97-AF65-F5344CB8AC3E}">
        <p14:creationId xmlns:p14="http://schemas.microsoft.com/office/powerpoint/2010/main" val="8512438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43339" y="332656"/>
            <a:ext cx="7694645" cy="706090"/>
          </a:xfrm>
        </p:spPr>
        <p:txBody>
          <a:bodyPr>
            <a:normAutofit/>
          </a:bodyPr>
          <a:lstStyle>
            <a:lvl1pPr>
              <a:defRPr sz="3200" b="1">
                <a:ln w="15875">
                  <a:noFill/>
                </a:ln>
                <a:solidFill>
                  <a:srgbClr val="FFC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灯片编号占位符 5"/>
          <p:cNvSpPr>
            <a:spLocks noGrp="1"/>
          </p:cNvSpPr>
          <p:nvPr>
            <p:ph type="sldNum" sz="quarter" idx="10"/>
          </p:nvPr>
        </p:nvSpPr>
        <p:spPr>
          <a:xfrm>
            <a:off x="9347200" y="6453189"/>
            <a:ext cx="2844800" cy="365125"/>
          </a:xfrm>
        </p:spPr>
        <p:txBody>
          <a:bodyPr/>
          <a:lstStyle>
            <a:lvl1pPr>
              <a:defRPr sz="1600" smtClean="0"/>
            </a:lvl1pPr>
          </a:lstStyle>
          <a:p>
            <a:pPr>
              <a:defRPr/>
            </a:pPr>
            <a:fld id="{8174CDF2-99C3-4911-A684-C83D1DF71E9B}" type="slidenum">
              <a:rPr lang="zh-CN" altLang="en-US"/>
              <a:t>‹#›</a:t>
            </a:fld>
            <a:endParaRPr lang="zh-CN" altLang="en-US"/>
          </a:p>
        </p:txBody>
      </p:sp>
    </p:spTree>
    <p:extLst>
      <p:ext uri="{BB962C8B-B14F-4D97-AF65-F5344CB8AC3E}">
        <p14:creationId xmlns:p14="http://schemas.microsoft.com/office/powerpoint/2010/main" val="42061183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dt" sz="half" idx="10"/>
          </p:nvPr>
        </p:nvSpPr>
        <p:spPr>
          <a:ln/>
        </p:spPr>
        <p:txBody>
          <a:bodyPr/>
          <a:lstStyle>
            <a:lvl1pPr>
              <a:defRPr/>
            </a:lvl1pPr>
          </a:lstStyle>
          <a:p>
            <a:pPr>
              <a:defRPr/>
            </a:pPr>
            <a:fld id="{436979E9-A291-479A-96E1-138AB7C41100}" type="datetime1">
              <a:rPr lang="zh-CN" altLang="en-US"/>
              <a:pPr>
                <a:defRPr/>
              </a:pPr>
              <a:t>2021/4/6</a:t>
            </a:fld>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E2DB72F4-B281-43A8-966F-509EB3388AD1}" type="slidenum">
              <a:rPr lang="zh-CN" altLang="en-US"/>
              <a:pPr>
                <a:defRPr/>
              </a:pPr>
              <a:t>‹#›</a:t>
            </a:fld>
            <a:endParaRPr lang="en-US" altLang="zh-CN"/>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78720020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3_标题幻灯片">
    <p:spTree>
      <p:nvGrpSpPr>
        <p:cNvPr id="1" name=""/>
        <p:cNvGrpSpPr/>
        <p:nvPr/>
      </p:nvGrpSpPr>
      <p:grpSpPr>
        <a:xfrm>
          <a:off x="0" y="0"/>
          <a:ext cx="0" cy="0"/>
          <a:chOff x="0" y="0"/>
          <a:chExt cx="0" cy="0"/>
        </a:xfrm>
      </p:grpSpPr>
      <p:sp>
        <p:nvSpPr>
          <p:cNvPr id="110604" name="Rectangle 12"/>
          <p:cNvSpPr>
            <a:spLocks noGrp="1" noChangeArrowheads="1"/>
          </p:cNvSpPr>
          <p:nvPr>
            <p:ph type="ctrTitle"/>
          </p:nvPr>
        </p:nvSpPr>
        <p:spPr/>
        <p:txBody>
          <a:bodyPr/>
          <a:lstStyle>
            <a:lvl1pPr>
              <a:defRPr/>
            </a:lvl1pPr>
          </a:lstStyle>
          <a:p>
            <a:pPr lvl="0"/>
            <a:r>
              <a:rPr lang="zh-CN" altLang="en-US" noProof="0" smtClean="0"/>
              <a:t>单击此处编辑母版标题样式</a:t>
            </a:r>
          </a:p>
        </p:txBody>
      </p:sp>
    </p:spTree>
    <p:extLst>
      <p:ext uri="{BB962C8B-B14F-4D97-AF65-F5344CB8AC3E}">
        <p14:creationId xmlns:p14="http://schemas.microsoft.com/office/powerpoint/2010/main" val="19590265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9"/>
          <p:cNvSpPr>
            <a:spLocks noGrp="1" noChangeArrowheads="1"/>
          </p:cNvSpPr>
          <p:nvPr>
            <p:ph type="dt" sz="half" idx="10"/>
          </p:nvPr>
        </p:nvSpPr>
        <p:spPr>
          <a:ln/>
        </p:spPr>
        <p:txBody>
          <a:bodyPr/>
          <a:lstStyle>
            <a:lvl1pPr>
              <a:defRPr/>
            </a:lvl1pPr>
          </a:lstStyle>
          <a:p>
            <a:pPr>
              <a:defRPr/>
            </a:pPr>
            <a:fld id="{498690CA-62D3-4F3E-8563-54E7FF767029}" type="datetime1">
              <a:rPr lang="zh-CN" altLang="en-US"/>
              <a:pPr>
                <a:defRPr/>
              </a:pPr>
              <a:t>2021/4/6</a:t>
            </a:fld>
            <a:endParaRPr lang="en-US" altLang="zh-CN"/>
          </a:p>
        </p:txBody>
      </p:sp>
      <p:sp>
        <p:nvSpPr>
          <p:cNvPr id="5"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6" name="灯片编号占位符 17"/>
          <p:cNvSpPr>
            <a:spLocks noGrp="1" noChangeArrowheads="1"/>
          </p:cNvSpPr>
          <p:nvPr>
            <p:ph type="sldNum" sz="quarter" idx="12"/>
          </p:nvPr>
        </p:nvSpPr>
        <p:spPr>
          <a:ln/>
        </p:spPr>
        <p:txBody>
          <a:bodyPr/>
          <a:lstStyle>
            <a:lvl1pPr>
              <a:defRPr/>
            </a:lvl1pPr>
          </a:lstStyle>
          <a:p>
            <a:pPr>
              <a:defRPr/>
            </a:pPr>
            <a:fld id="{B10CF923-9F0B-4AE3-94DD-6C3F387C3120}" type="slidenum">
              <a:rPr lang="zh-CN" altLang="en-US"/>
              <a:pPr>
                <a:defRPr/>
              </a:pPr>
              <a:t>‹#›</a:t>
            </a:fld>
            <a:endParaRPr lang="en-US" altLang="zh-CN"/>
          </a:p>
        </p:txBody>
      </p:sp>
    </p:spTree>
    <p:extLst>
      <p:ext uri="{BB962C8B-B14F-4D97-AF65-F5344CB8AC3E}">
        <p14:creationId xmlns:p14="http://schemas.microsoft.com/office/powerpoint/2010/main" val="1283940647"/>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9"/>
          <p:cNvSpPr>
            <a:spLocks noGrp="1" noChangeArrowheads="1"/>
          </p:cNvSpPr>
          <p:nvPr>
            <p:ph type="dt" sz="half" idx="10"/>
          </p:nvPr>
        </p:nvSpPr>
        <p:spPr>
          <a:ln/>
        </p:spPr>
        <p:txBody>
          <a:bodyPr/>
          <a:lstStyle>
            <a:lvl1pPr>
              <a:defRPr/>
            </a:lvl1pPr>
          </a:lstStyle>
          <a:p>
            <a:pPr>
              <a:defRPr/>
            </a:pPr>
            <a:fld id="{822A3D77-41DC-409D-9FE0-9D872B7277DF}" type="datetime1">
              <a:rPr lang="zh-CN" altLang="en-US"/>
              <a:pPr>
                <a:defRPr/>
              </a:pPr>
              <a:t>2021/4/6</a:t>
            </a:fld>
            <a:endParaRPr lang="en-US" altLang="zh-CN"/>
          </a:p>
        </p:txBody>
      </p:sp>
      <p:sp>
        <p:nvSpPr>
          <p:cNvPr id="5"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6" name="灯片编号占位符 17"/>
          <p:cNvSpPr>
            <a:spLocks noGrp="1" noChangeArrowheads="1"/>
          </p:cNvSpPr>
          <p:nvPr>
            <p:ph type="sldNum" sz="quarter" idx="12"/>
          </p:nvPr>
        </p:nvSpPr>
        <p:spPr>
          <a:ln/>
        </p:spPr>
        <p:txBody>
          <a:bodyPr/>
          <a:lstStyle>
            <a:lvl1pPr>
              <a:defRPr/>
            </a:lvl1pPr>
          </a:lstStyle>
          <a:p>
            <a:pPr>
              <a:defRPr/>
            </a:pPr>
            <a:fld id="{62063D3D-C473-42C5-8240-14930BB8B732}" type="slidenum">
              <a:rPr lang="zh-CN" altLang="en-US"/>
              <a:pPr>
                <a:defRPr/>
              </a:pPr>
              <a:t>‹#›</a:t>
            </a:fld>
            <a:endParaRPr lang="en-US" altLang="zh-CN"/>
          </a:p>
        </p:txBody>
      </p:sp>
    </p:spTree>
    <p:extLst>
      <p:ext uri="{BB962C8B-B14F-4D97-AF65-F5344CB8AC3E}">
        <p14:creationId xmlns:p14="http://schemas.microsoft.com/office/powerpoint/2010/main" val="953555130"/>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p>
        </p:txBody>
      </p:sp>
      <p:sp>
        <p:nvSpPr>
          <p:cNvPr id="4" name="日期占位符 9"/>
          <p:cNvSpPr>
            <a:spLocks noGrp="1" noChangeArrowheads="1"/>
          </p:cNvSpPr>
          <p:nvPr>
            <p:ph type="dt" sz="half" idx="10"/>
          </p:nvPr>
        </p:nvSpPr>
        <p:spPr>
          <a:ln/>
        </p:spPr>
        <p:txBody>
          <a:bodyPr/>
          <a:lstStyle>
            <a:lvl1pPr>
              <a:defRPr/>
            </a:lvl1pPr>
          </a:lstStyle>
          <a:p>
            <a:pPr>
              <a:defRPr/>
            </a:pPr>
            <a:fld id="{02504B69-2741-40D5-9D98-34B2D2BF7F93}" type="datetime1">
              <a:rPr lang="zh-CN" altLang="en-US"/>
              <a:pPr>
                <a:defRPr/>
              </a:pPr>
              <a:t>2021/4/6</a:t>
            </a:fld>
            <a:endParaRPr lang="en-US" altLang="zh-CN"/>
          </a:p>
        </p:txBody>
      </p:sp>
      <p:sp>
        <p:nvSpPr>
          <p:cNvPr id="5"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6" name="灯片编号占位符 17"/>
          <p:cNvSpPr>
            <a:spLocks noGrp="1" noChangeArrowheads="1"/>
          </p:cNvSpPr>
          <p:nvPr>
            <p:ph type="sldNum" sz="quarter" idx="12"/>
          </p:nvPr>
        </p:nvSpPr>
        <p:spPr>
          <a:ln/>
        </p:spPr>
        <p:txBody>
          <a:bodyPr/>
          <a:lstStyle>
            <a:lvl1pPr>
              <a:defRPr/>
            </a:lvl1pPr>
          </a:lstStyle>
          <a:p>
            <a:pPr>
              <a:defRPr/>
            </a:pPr>
            <a:fld id="{9E6717A2-3E0E-4DE3-800D-215397F9F174}" type="slidenum">
              <a:rPr lang="zh-CN" altLang="en-US"/>
              <a:pPr>
                <a:defRPr/>
              </a:pPr>
              <a:t>‹#›</a:t>
            </a:fld>
            <a:endParaRPr lang="en-US" altLang="zh-CN"/>
          </a:p>
        </p:txBody>
      </p:sp>
    </p:spTree>
    <p:extLst>
      <p:ext uri="{BB962C8B-B14F-4D97-AF65-F5344CB8AC3E}">
        <p14:creationId xmlns:p14="http://schemas.microsoft.com/office/powerpoint/2010/main" val="173508319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4876800" cy="4525963"/>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689600" y="1600201"/>
            <a:ext cx="4876800" cy="4525963"/>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9"/>
          <p:cNvSpPr>
            <a:spLocks noGrp="1" noChangeArrowheads="1"/>
          </p:cNvSpPr>
          <p:nvPr>
            <p:ph type="dt" sz="half" idx="10"/>
          </p:nvPr>
        </p:nvSpPr>
        <p:spPr>
          <a:ln/>
        </p:spPr>
        <p:txBody>
          <a:bodyPr/>
          <a:lstStyle>
            <a:lvl1pPr>
              <a:defRPr/>
            </a:lvl1pPr>
          </a:lstStyle>
          <a:p>
            <a:pPr>
              <a:defRPr/>
            </a:pPr>
            <a:fld id="{EF3CAD42-2DF4-4453-904D-8BEBC77F765F}" type="datetime1">
              <a:rPr lang="zh-CN" altLang="en-US"/>
              <a:pPr>
                <a:defRPr/>
              </a:pPr>
              <a:t>2021/4/6</a:t>
            </a:fld>
            <a:endParaRPr lang="en-US" altLang="zh-CN"/>
          </a:p>
        </p:txBody>
      </p:sp>
      <p:sp>
        <p:nvSpPr>
          <p:cNvPr id="6"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7" name="灯片编号占位符 17"/>
          <p:cNvSpPr>
            <a:spLocks noGrp="1" noChangeArrowheads="1"/>
          </p:cNvSpPr>
          <p:nvPr>
            <p:ph type="sldNum" sz="quarter" idx="12"/>
          </p:nvPr>
        </p:nvSpPr>
        <p:spPr>
          <a:ln/>
        </p:spPr>
        <p:txBody>
          <a:bodyPr/>
          <a:lstStyle>
            <a:lvl1pPr>
              <a:defRPr/>
            </a:lvl1pPr>
          </a:lstStyle>
          <a:p>
            <a:pPr>
              <a:defRPr/>
            </a:pPr>
            <a:fld id="{C97B8A1E-A9F4-4E61-B226-CBAB8FB6F67C}" type="slidenum">
              <a:rPr lang="zh-CN" altLang="en-US"/>
              <a:pPr>
                <a:defRPr/>
              </a:pPr>
              <a:t>‹#›</a:t>
            </a:fld>
            <a:endParaRPr lang="en-US" altLang="zh-CN"/>
          </a:p>
        </p:txBody>
      </p:sp>
    </p:spTree>
    <p:extLst>
      <p:ext uri="{BB962C8B-B14F-4D97-AF65-F5344CB8AC3E}">
        <p14:creationId xmlns:p14="http://schemas.microsoft.com/office/powerpoint/2010/main" val="2131886669"/>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9"/>
          <p:cNvSpPr>
            <a:spLocks noGrp="1" noChangeArrowheads="1"/>
          </p:cNvSpPr>
          <p:nvPr>
            <p:ph type="dt" sz="half" idx="10"/>
          </p:nvPr>
        </p:nvSpPr>
        <p:spPr>
          <a:ln/>
        </p:spPr>
        <p:txBody>
          <a:bodyPr/>
          <a:lstStyle>
            <a:lvl1pPr>
              <a:defRPr/>
            </a:lvl1pPr>
          </a:lstStyle>
          <a:p>
            <a:pPr>
              <a:defRPr/>
            </a:pPr>
            <a:fld id="{362454CC-0FAF-4A82-94C3-C2CB7D0C2110}" type="datetime1">
              <a:rPr lang="zh-CN" altLang="en-US"/>
              <a:pPr>
                <a:defRPr/>
              </a:pPr>
              <a:t>2021/4/6</a:t>
            </a:fld>
            <a:endParaRPr lang="en-US" altLang="zh-CN"/>
          </a:p>
        </p:txBody>
      </p:sp>
      <p:sp>
        <p:nvSpPr>
          <p:cNvPr id="8"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9" name="灯片编号占位符 17"/>
          <p:cNvSpPr>
            <a:spLocks noGrp="1" noChangeArrowheads="1"/>
          </p:cNvSpPr>
          <p:nvPr>
            <p:ph type="sldNum" sz="quarter" idx="12"/>
          </p:nvPr>
        </p:nvSpPr>
        <p:spPr>
          <a:ln/>
        </p:spPr>
        <p:txBody>
          <a:bodyPr/>
          <a:lstStyle>
            <a:lvl1pPr>
              <a:defRPr/>
            </a:lvl1pPr>
          </a:lstStyle>
          <a:p>
            <a:pPr>
              <a:defRPr/>
            </a:pPr>
            <a:fld id="{08B50F21-44A2-44B7-982A-70316D90158C}" type="slidenum">
              <a:rPr lang="zh-CN" altLang="en-US"/>
              <a:pPr>
                <a:defRPr/>
              </a:pPr>
              <a:t>‹#›</a:t>
            </a:fld>
            <a:endParaRPr lang="en-US" altLang="zh-CN"/>
          </a:p>
        </p:txBody>
      </p:sp>
    </p:spTree>
    <p:extLst>
      <p:ext uri="{BB962C8B-B14F-4D97-AF65-F5344CB8AC3E}">
        <p14:creationId xmlns:p14="http://schemas.microsoft.com/office/powerpoint/2010/main" val="3674049791"/>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9"/>
          <p:cNvSpPr>
            <a:spLocks noGrp="1" noChangeArrowheads="1"/>
          </p:cNvSpPr>
          <p:nvPr>
            <p:ph type="dt" sz="half" idx="10"/>
          </p:nvPr>
        </p:nvSpPr>
        <p:spPr>
          <a:ln/>
        </p:spPr>
        <p:txBody>
          <a:bodyPr/>
          <a:lstStyle>
            <a:lvl1pPr>
              <a:defRPr/>
            </a:lvl1pPr>
          </a:lstStyle>
          <a:p>
            <a:pPr>
              <a:defRPr/>
            </a:pPr>
            <a:fld id="{CB67A0E8-C0D1-4F74-9F63-59A17295F3FD}" type="datetime1">
              <a:rPr lang="zh-CN" altLang="en-US"/>
              <a:pPr>
                <a:defRPr/>
              </a:pPr>
              <a:t>2021/4/6</a:t>
            </a:fld>
            <a:endParaRPr lang="en-US" altLang="zh-CN"/>
          </a:p>
        </p:txBody>
      </p:sp>
      <p:sp>
        <p:nvSpPr>
          <p:cNvPr id="4"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5" name="灯片编号占位符 17"/>
          <p:cNvSpPr>
            <a:spLocks noGrp="1" noChangeArrowheads="1"/>
          </p:cNvSpPr>
          <p:nvPr>
            <p:ph type="sldNum" sz="quarter" idx="12"/>
          </p:nvPr>
        </p:nvSpPr>
        <p:spPr>
          <a:ln/>
        </p:spPr>
        <p:txBody>
          <a:bodyPr/>
          <a:lstStyle>
            <a:lvl1pPr>
              <a:defRPr/>
            </a:lvl1pPr>
          </a:lstStyle>
          <a:p>
            <a:pPr>
              <a:defRPr/>
            </a:pPr>
            <a:fld id="{7F588EE3-3EE0-42E0-9FCB-BBA2B0B04CAC}" type="slidenum">
              <a:rPr lang="zh-CN" altLang="en-US"/>
              <a:pPr>
                <a:defRPr/>
              </a:pPr>
              <a:t>‹#›</a:t>
            </a:fld>
            <a:endParaRPr lang="en-US" altLang="zh-CN"/>
          </a:p>
        </p:txBody>
      </p:sp>
    </p:spTree>
    <p:extLst>
      <p:ext uri="{BB962C8B-B14F-4D97-AF65-F5344CB8AC3E}">
        <p14:creationId xmlns:p14="http://schemas.microsoft.com/office/powerpoint/2010/main" val="2599203516"/>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9"/>
          <p:cNvSpPr>
            <a:spLocks noGrp="1" noChangeArrowheads="1"/>
          </p:cNvSpPr>
          <p:nvPr>
            <p:ph type="dt" sz="half" idx="10"/>
          </p:nvPr>
        </p:nvSpPr>
        <p:spPr>
          <a:ln/>
        </p:spPr>
        <p:txBody>
          <a:bodyPr/>
          <a:lstStyle>
            <a:lvl1pPr>
              <a:defRPr/>
            </a:lvl1pPr>
          </a:lstStyle>
          <a:p>
            <a:pPr>
              <a:defRPr/>
            </a:pPr>
            <a:fld id="{23CCB873-0CFF-45B6-9437-9C915567B142}" type="datetime1">
              <a:rPr lang="zh-CN" altLang="en-US"/>
              <a:pPr>
                <a:defRPr/>
              </a:pPr>
              <a:t>2021/4/6</a:t>
            </a:fld>
            <a:endParaRPr lang="en-US" altLang="zh-CN"/>
          </a:p>
        </p:txBody>
      </p:sp>
      <p:sp>
        <p:nvSpPr>
          <p:cNvPr id="3"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4" name="灯片编号占位符 17"/>
          <p:cNvSpPr>
            <a:spLocks noGrp="1" noChangeArrowheads="1"/>
          </p:cNvSpPr>
          <p:nvPr>
            <p:ph type="sldNum" sz="quarter" idx="12"/>
          </p:nvPr>
        </p:nvSpPr>
        <p:spPr>
          <a:ln/>
        </p:spPr>
        <p:txBody>
          <a:bodyPr/>
          <a:lstStyle>
            <a:lvl1pPr>
              <a:defRPr/>
            </a:lvl1pPr>
          </a:lstStyle>
          <a:p>
            <a:pPr>
              <a:defRPr/>
            </a:pPr>
            <a:fld id="{50338527-0ADA-4677-AE75-11105E7E1C06}" type="slidenum">
              <a:rPr lang="zh-CN" altLang="en-US"/>
              <a:pPr>
                <a:defRPr/>
              </a:pPr>
              <a:t>‹#›</a:t>
            </a:fld>
            <a:endParaRPr lang="en-US" altLang="zh-CN"/>
          </a:p>
        </p:txBody>
      </p:sp>
    </p:spTree>
    <p:extLst>
      <p:ext uri="{BB962C8B-B14F-4D97-AF65-F5344CB8AC3E}">
        <p14:creationId xmlns:p14="http://schemas.microsoft.com/office/powerpoint/2010/main" val="2513569635"/>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9"/>
          <p:cNvSpPr>
            <a:spLocks noGrp="1" noChangeArrowheads="1"/>
          </p:cNvSpPr>
          <p:nvPr>
            <p:ph type="dt" sz="half" idx="10"/>
          </p:nvPr>
        </p:nvSpPr>
        <p:spPr>
          <a:ln/>
        </p:spPr>
        <p:txBody>
          <a:bodyPr/>
          <a:lstStyle>
            <a:lvl1pPr>
              <a:defRPr/>
            </a:lvl1pPr>
          </a:lstStyle>
          <a:p>
            <a:pPr>
              <a:defRPr/>
            </a:pPr>
            <a:fld id="{9821727B-F37D-4FD6-9D7C-2FE5CB5E8C61}" type="datetime1">
              <a:rPr lang="zh-CN" altLang="en-US"/>
              <a:pPr>
                <a:defRPr/>
              </a:pPr>
              <a:t>2021/4/6</a:t>
            </a:fld>
            <a:endParaRPr lang="en-US" altLang="zh-CN"/>
          </a:p>
        </p:txBody>
      </p:sp>
      <p:sp>
        <p:nvSpPr>
          <p:cNvPr id="6"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7" name="灯片编号占位符 17"/>
          <p:cNvSpPr>
            <a:spLocks noGrp="1" noChangeArrowheads="1"/>
          </p:cNvSpPr>
          <p:nvPr>
            <p:ph type="sldNum" sz="quarter" idx="12"/>
          </p:nvPr>
        </p:nvSpPr>
        <p:spPr>
          <a:ln/>
        </p:spPr>
        <p:txBody>
          <a:bodyPr/>
          <a:lstStyle>
            <a:lvl1pPr>
              <a:defRPr/>
            </a:lvl1pPr>
          </a:lstStyle>
          <a:p>
            <a:pPr>
              <a:defRPr/>
            </a:pPr>
            <a:fld id="{2DC9EC41-BE75-49A8-9D12-9DFAB2243AFF}" type="slidenum">
              <a:rPr lang="zh-CN" altLang="en-US"/>
              <a:pPr>
                <a:defRPr/>
              </a:pPr>
              <a:t>‹#›</a:t>
            </a:fld>
            <a:endParaRPr lang="en-US" altLang="zh-CN"/>
          </a:p>
        </p:txBody>
      </p:sp>
    </p:spTree>
    <p:extLst>
      <p:ext uri="{BB962C8B-B14F-4D97-AF65-F5344CB8AC3E}">
        <p14:creationId xmlns:p14="http://schemas.microsoft.com/office/powerpoint/2010/main" val="788710179"/>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9"/>
          <p:cNvSpPr>
            <a:spLocks noGrp="1" noChangeArrowheads="1"/>
          </p:cNvSpPr>
          <p:nvPr>
            <p:ph type="dt" sz="half" idx="10"/>
          </p:nvPr>
        </p:nvSpPr>
        <p:spPr>
          <a:ln/>
        </p:spPr>
        <p:txBody>
          <a:bodyPr/>
          <a:lstStyle>
            <a:lvl1pPr>
              <a:defRPr/>
            </a:lvl1pPr>
          </a:lstStyle>
          <a:p>
            <a:pPr>
              <a:defRPr/>
            </a:pPr>
            <a:fld id="{320D4DC8-7875-48F4-AE62-AE9E317D89A7}" type="datetime1">
              <a:rPr lang="zh-CN" altLang="en-US"/>
              <a:pPr>
                <a:defRPr/>
              </a:pPr>
              <a:t>2021/4/6</a:t>
            </a:fld>
            <a:endParaRPr lang="en-US" altLang="zh-CN"/>
          </a:p>
        </p:txBody>
      </p:sp>
      <p:sp>
        <p:nvSpPr>
          <p:cNvPr id="6"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7" name="灯片编号占位符 17"/>
          <p:cNvSpPr>
            <a:spLocks noGrp="1" noChangeArrowheads="1"/>
          </p:cNvSpPr>
          <p:nvPr>
            <p:ph type="sldNum" sz="quarter" idx="12"/>
          </p:nvPr>
        </p:nvSpPr>
        <p:spPr>
          <a:ln/>
        </p:spPr>
        <p:txBody>
          <a:bodyPr/>
          <a:lstStyle>
            <a:lvl1pPr>
              <a:defRPr/>
            </a:lvl1pPr>
          </a:lstStyle>
          <a:p>
            <a:pPr>
              <a:defRPr/>
            </a:pPr>
            <a:fld id="{9E4BFBF8-7A2B-4980-84BD-65796A9E0932}" type="slidenum">
              <a:rPr lang="zh-CN" altLang="en-US"/>
              <a:pPr>
                <a:defRPr/>
              </a:pPr>
              <a:t>‹#›</a:t>
            </a:fld>
            <a:endParaRPr lang="en-US" altLang="zh-CN"/>
          </a:p>
        </p:txBody>
      </p:sp>
    </p:spTree>
    <p:extLst>
      <p:ext uri="{BB962C8B-B14F-4D97-AF65-F5344CB8AC3E}">
        <p14:creationId xmlns:p14="http://schemas.microsoft.com/office/powerpoint/2010/main" val="1371578839"/>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9"/>
          <p:cNvSpPr>
            <a:spLocks noGrp="1" noChangeArrowheads="1"/>
          </p:cNvSpPr>
          <p:nvPr>
            <p:ph type="dt" sz="half" idx="10"/>
          </p:nvPr>
        </p:nvSpPr>
        <p:spPr>
          <a:ln/>
        </p:spPr>
        <p:txBody>
          <a:bodyPr/>
          <a:lstStyle>
            <a:lvl1pPr>
              <a:defRPr/>
            </a:lvl1pPr>
          </a:lstStyle>
          <a:p>
            <a:pPr>
              <a:defRPr/>
            </a:pPr>
            <a:fld id="{3F1242CF-189B-429A-AD77-EB56B825CE1B}" type="datetime1">
              <a:rPr lang="zh-CN" altLang="en-US"/>
              <a:pPr>
                <a:defRPr/>
              </a:pPr>
              <a:t>2021/4/6</a:t>
            </a:fld>
            <a:endParaRPr lang="en-US" altLang="zh-CN"/>
          </a:p>
        </p:txBody>
      </p:sp>
      <p:sp>
        <p:nvSpPr>
          <p:cNvPr id="5"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6" name="灯片编号占位符 17"/>
          <p:cNvSpPr>
            <a:spLocks noGrp="1" noChangeArrowheads="1"/>
          </p:cNvSpPr>
          <p:nvPr>
            <p:ph type="sldNum" sz="quarter" idx="12"/>
          </p:nvPr>
        </p:nvSpPr>
        <p:spPr>
          <a:ln/>
        </p:spPr>
        <p:txBody>
          <a:bodyPr/>
          <a:lstStyle>
            <a:lvl1pPr>
              <a:defRPr/>
            </a:lvl1pPr>
          </a:lstStyle>
          <a:p>
            <a:pPr>
              <a:defRPr/>
            </a:pPr>
            <a:fld id="{603748EE-7345-41F3-90AD-F05B34BFEA25}" type="slidenum">
              <a:rPr lang="zh-CN" altLang="en-US"/>
              <a:pPr>
                <a:defRPr/>
              </a:pPr>
              <a:t>‹#›</a:t>
            </a:fld>
            <a:endParaRPr lang="en-US" altLang="zh-CN"/>
          </a:p>
        </p:txBody>
      </p:sp>
    </p:spTree>
    <p:extLst>
      <p:ext uri="{BB962C8B-B14F-4D97-AF65-F5344CB8AC3E}">
        <p14:creationId xmlns:p14="http://schemas.microsoft.com/office/powerpoint/2010/main" val="3714137081"/>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077200" y="274639"/>
            <a:ext cx="2489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7264400" cy="5851525"/>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9"/>
          <p:cNvSpPr>
            <a:spLocks noGrp="1" noChangeArrowheads="1"/>
          </p:cNvSpPr>
          <p:nvPr>
            <p:ph type="dt" sz="half" idx="10"/>
          </p:nvPr>
        </p:nvSpPr>
        <p:spPr>
          <a:ln/>
        </p:spPr>
        <p:txBody>
          <a:bodyPr/>
          <a:lstStyle>
            <a:lvl1pPr>
              <a:defRPr/>
            </a:lvl1pPr>
          </a:lstStyle>
          <a:p>
            <a:pPr>
              <a:defRPr/>
            </a:pPr>
            <a:fld id="{11EB141B-8B24-4E5C-A655-6BA61177435A}" type="datetime1">
              <a:rPr lang="zh-CN" altLang="en-US"/>
              <a:pPr>
                <a:defRPr/>
              </a:pPr>
              <a:t>2021/4/6</a:t>
            </a:fld>
            <a:endParaRPr lang="en-US" altLang="zh-CN"/>
          </a:p>
        </p:txBody>
      </p:sp>
      <p:sp>
        <p:nvSpPr>
          <p:cNvPr id="5"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6" name="灯片编号占位符 17"/>
          <p:cNvSpPr>
            <a:spLocks noGrp="1" noChangeArrowheads="1"/>
          </p:cNvSpPr>
          <p:nvPr>
            <p:ph type="sldNum" sz="quarter" idx="12"/>
          </p:nvPr>
        </p:nvSpPr>
        <p:spPr>
          <a:ln/>
        </p:spPr>
        <p:txBody>
          <a:bodyPr/>
          <a:lstStyle>
            <a:lvl1pPr>
              <a:defRPr/>
            </a:lvl1pPr>
          </a:lstStyle>
          <a:p>
            <a:pPr>
              <a:defRPr/>
            </a:pPr>
            <a:fld id="{C57B201E-CA79-443D-978B-FD5AF2381927}" type="slidenum">
              <a:rPr lang="zh-CN" altLang="en-US"/>
              <a:pPr>
                <a:defRPr/>
              </a:pPr>
              <a:t>‹#›</a:t>
            </a:fld>
            <a:endParaRPr lang="en-US" altLang="zh-CN"/>
          </a:p>
        </p:txBody>
      </p:sp>
    </p:spTree>
    <p:extLst>
      <p:ext uri="{BB962C8B-B14F-4D97-AF65-F5344CB8AC3E}">
        <p14:creationId xmlns:p14="http://schemas.microsoft.com/office/powerpoint/2010/main" val="2841320320"/>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9"/>
          <p:cNvSpPr>
            <a:spLocks noGrp="1" noChangeArrowheads="1"/>
          </p:cNvSpPr>
          <p:nvPr>
            <p:ph type="dt" sz="half" idx="10"/>
          </p:nvPr>
        </p:nvSpPr>
        <p:spPr>
          <a:ln/>
        </p:spPr>
        <p:txBody>
          <a:bodyPr/>
          <a:lstStyle>
            <a:lvl1pPr>
              <a:defRPr/>
            </a:lvl1pPr>
          </a:lstStyle>
          <a:p>
            <a:pPr>
              <a:defRPr/>
            </a:pPr>
            <a:fld id="{ADE6BB5E-6929-4461-AFE1-DB27F583BCE6}" type="datetime1">
              <a:rPr lang="zh-CN" altLang="en-US"/>
              <a:pPr>
                <a:defRPr/>
              </a:pPr>
              <a:t>2021/4/6</a:t>
            </a:fld>
            <a:endParaRPr lang="en-US" altLang="zh-CN"/>
          </a:p>
        </p:txBody>
      </p:sp>
      <p:sp>
        <p:nvSpPr>
          <p:cNvPr id="5"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6" name="灯片编号占位符 17"/>
          <p:cNvSpPr>
            <a:spLocks noGrp="1" noChangeArrowheads="1"/>
          </p:cNvSpPr>
          <p:nvPr>
            <p:ph type="sldNum" sz="quarter" idx="12"/>
          </p:nvPr>
        </p:nvSpPr>
        <p:spPr>
          <a:ln/>
        </p:spPr>
        <p:txBody>
          <a:bodyPr/>
          <a:lstStyle>
            <a:lvl1pPr>
              <a:defRPr/>
            </a:lvl1pPr>
          </a:lstStyle>
          <a:p>
            <a:pPr>
              <a:defRPr/>
            </a:pPr>
            <a:fld id="{16945B49-ACA9-4AB2-AC7D-601854B07F0B}" type="slidenum">
              <a:rPr lang="zh-CN" altLang="en-US"/>
              <a:pPr>
                <a:defRPr/>
              </a:pPr>
              <a:t>‹#›</a:t>
            </a:fld>
            <a:endParaRPr lang="en-US" altLang="zh-CN"/>
          </a:p>
        </p:txBody>
      </p:sp>
    </p:spTree>
    <p:extLst>
      <p:ext uri="{BB962C8B-B14F-4D97-AF65-F5344CB8AC3E}">
        <p14:creationId xmlns:p14="http://schemas.microsoft.com/office/powerpoint/2010/main" val="1614707518"/>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9"/>
          <p:cNvSpPr>
            <a:spLocks noGrp="1" noChangeArrowheads="1"/>
          </p:cNvSpPr>
          <p:nvPr>
            <p:ph type="dt" sz="half" idx="10"/>
          </p:nvPr>
        </p:nvSpPr>
        <p:spPr>
          <a:ln/>
        </p:spPr>
        <p:txBody>
          <a:bodyPr/>
          <a:lstStyle>
            <a:lvl1pPr>
              <a:defRPr/>
            </a:lvl1pPr>
          </a:lstStyle>
          <a:p>
            <a:pPr>
              <a:defRPr/>
            </a:pPr>
            <a:fld id="{04F7D99B-A18D-42A4-BB6E-D15A656276CD}" type="datetime1">
              <a:rPr lang="zh-CN" altLang="en-US"/>
              <a:pPr>
                <a:defRPr/>
              </a:pPr>
              <a:t>2021/4/6</a:t>
            </a:fld>
            <a:endParaRPr lang="en-US" altLang="zh-CN"/>
          </a:p>
        </p:txBody>
      </p:sp>
      <p:sp>
        <p:nvSpPr>
          <p:cNvPr id="5"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6" name="灯片编号占位符 17"/>
          <p:cNvSpPr>
            <a:spLocks noGrp="1" noChangeArrowheads="1"/>
          </p:cNvSpPr>
          <p:nvPr>
            <p:ph type="sldNum" sz="quarter" idx="12"/>
          </p:nvPr>
        </p:nvSpPr>
        <p:spPr>
          <a:ln/>
        </p:spPr>
        <p:txBody>
          <a:bodyPr/>
          <a:lstStyle>
            <a:lvl1pPr>
              <a:defRPr/>
            </a:lvl1pPr>
          </a:lstStyle>
          <a:p>
            <a:pPr>
              <a:defRPr/>
            </a:pPr>
            <a:fld id="{C530CB4C-5CC4-4249-A308-9A88B48CDBB6}" type="slidenum">
              <a:rPr lang="zh-CN" altLang="en-US"/>
              <a:pPr>
                <a:defRPr/>
              </a:pPr>
              <a:t>‹#›</a:t>
            </a:fld>
            <a:endParaRPr lang="en-US" altLang="zh-CN"/>
          </a:p>
        </p:txBody>
      </p:sp>
    </p:spTree>
    <p:extLst>
      <p:ext uri="{BB962C8B-B14F-4D97-AF65-F5344CB8AC3E}">
        <p14:creationId xmlns:p14="http://schemas.microsoft.com/office/powerpoint/2010/main" val="280326750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p>
        </p:txBody>
      </p:sp>
      <p:sp>
        <p:nvSpPr>
          <p:cNvPr id="4" name="日期占位符 9"/>
          <p:cNvSpPr>
            <a:spLocks noGrp="1" noChangeArrowheads="1"/>
          </p:cNvSpPr>
          <p:nvPr>
            <p:ph type="dt" sz="half" idx="10"/>
          </p:nvPr>
        </p:nvSpPr>
        <p:spPr>
          <a:ln/>
        </p:spPr>
        <p:txBody>
          <a:bodyPr/>
          <a:lstStyle>
            <a:lvl1pPr>
              <a:defRPr/>
            </a:lvl1pPr>
          </a:lstStyle>
          <a:p>
            <a:pPr>
              <a:defRPr/>
            </a:pPr>
            <a:fld id="{1E4D3117-5337-426D-897F-9D8201887D50}" type="datetime1">
              <a:rPr lang="zh-CN" altLang="en-US"/>
              <a:pPr>
                <a:defRPr/>
              </a:pPr>
              <a:t>2021/4/6</a:t>
            </a:fld>
            <a:endParaRPr lang="en-US" altLang="zh-CN"/>
          </a:p>
        </p:txBody>
      </p:sp>
      <p:sp>
        <p:nvSpPr>
          <p:cNvPr id="5"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6" name="灯片编号占位符 17"/>
          <p:cNvSpPr>
            <a:spLocks noGrp="1" noChangeArrowheads="1"/>
          </p:cNvSpPr>
          <p:nvPr>
            <p:ph type="sldNum" sz="quarter" idx="12"/>
          </p:nvPr>
        </p:nvSpPr>
        <p:spPr>
          <a:ln/>
        </p:spPr>
        <p:txBody>
          <a:bodyPr/>
          <a:lstStyle>
            <a:lvl1pPr>
              <a:defRPr/>
            </a:lvl1pPr>
          </a:lstStyle>
          <a:p>
            <a:pPr>
              <a:defRPr/>
            </a:pPr>
            <a:fld id="{EDE83762-50BF-4F75-AD04-D75C0EBFCEBC}" type="slidenum">
              <a:rPr lang="zh-CN" altLang="en-US"/>
              <a:pPr>
                <a:defRPr/>
              </a:pPr>
              <a:t>‹#›</a:t>
            </a:fld>
            <a:endParaRPr lang="en-US" altLang="zh-CN"/>
          </a:p>
        </p:txBody>
      </p:sp>
    </p:spTree>
    <p:extLst>
      <p:ext uri="{BB962C8B-B14F-4D97-AF65-F5344CB8AC3E}">
        <p14:creationId xmlns:p14="http://schemas.microsoft.com/office/powerpoint/2010/main" val="1199675257"/>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4876800" cy="4525963"/>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689600" y="1600201"/>
            <a:ext cx="4876800" cy="4525963"/>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9"/>
          <p:cNvSpPr>
            <a:spLocks noGrp="1" noChangeArrowheads="1"/>
          </p:cNvSpPr>
          <p:nvPr>
            <p:ph type="dt" sz="half" idx="10"/>
          </p:nvPr>
        </p:nvSpPr>
        <p:spPr>
          <a:ln/>
        </p:spPr>
        <p:txBody>
          <a:bodyPr/>
          <a:lstStyle>
            <a:lvl1pPr>
              <a:defRPr/>
            </a:lvl1pPr>
          </a:lstStyle>
          <a:p>
            <a:pPr>
              <a:defRPr/>
            </a:pPr>
            <a:fld id="{F5F55D6D-F246-4278-BC3D-4317E7A7422C}" type="datetime1">
              <a:rPr lang="zh-CN" altLang="en-US"/>
              <a:pPr>
                <a:defRPr/>
              </a:pPr>
              <a:t>2021/4/6</a:t>
            </a:fld>
            <a:endParaRPr lang="en-US" altLang="zh-CN"/>
          </a:p>
        </p:txBody>
      </p:sp>
      <p:sp>
        <p:nvSpPr>
          <p:cNvPr id="6"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7" name="灯片编号占位符 17"/>
          <p:cNvSpPr>
            <a:spLocks noGrp="1" noChangeArrowheads="1"/>
          </p:cNvSpPr>
          <p:nvPr>
            <p:ph type="sldNum" sz="quarter" idx="12"/>
          </p:nvPr>
        </p:nvSpPr>
        <p:spPr>
          <a:ln/>
        </p:spPr>
        <p:txBody>
          <a:bodyPr/>
          <a:lstStyle>
            <a:lvl1pPr>
              <a:defRPr/>
            </a:lvl1pPr>
          </a:lstStyle>
          <a:p>
            <a:pPr>
              <a:defRPr/>
            </a:pPr>
            <a:fld id="{BB554AE4-232C-481F-BD79-76AA85E28F52}" type="slidenum">
              <a:rPr lang="zh-CN" altLang="en-US"/>
              <a:pPr>
                <a:defRPr/>
              </a:pPr>
              <a:t>‹#›</a:t>
            </a:fld>
            <a:endParaRPr lang="en-US" altLang="zh-CN"/>
          </a:p>
        </p:txBody>
      </p:sp>
    </p:spTree>
    <p:extLst>
      <p:ext uri="{BB962C8B-B14F-4D97-AF65-F5344CB8AC3E}">
        <p14:creationId xmlns:p14="http://schemas.microsoft.com/office/powerpoint/2010/main" val="2602579938"/>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9"/>
          <p:cNvSpPr>
            <a:spLocks noGrp="1" noChangeArrowheads="1"/>
          </p:cNvSpPr>
          <p:nvPr>
            <p:ph type="dt" sz="half" idx="10"/>
          </p:nvPr>
        </p:nvSpPr>
        <p:spPr>
          <a:ln/>
        </p:spPr>
        <p:txBody>
          <a:bodyPr/>
          <a:lstStyle>
            <a:lvl1pPr>
              <a:defRPr/>
            </a:lvl1pPr>
          </a:lstStyle>
          <a:p>
            <a:pPr>
              <a:defRPr/>
            </a:pPr>
            <a:fld id="{A77C1DB1-1926-462C-89B5-1D50400B292B}" type="datetime1">
              <a:rPr lang="zh-CN" altLang="en-US"/>
              <a:pPr>
                <a:defRPr/>
              </a:pPr>
              <a:t>2021/4/6</a:t>
            </a:fld>
            <a:endParaRPr lang="en-US" altLang="zh-CN"/>
          </a:p>
        </p:txBody>
      </p:sp>
      <p:sp>
        <p:nvSpPr>
          <p:cNvPr id="8"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9" name="灯片编号占位符 17"/>
          <p:cNvSpPr>
            <a:spLocks noGrp="1" noChangeArrowheads="1"/>
          </p:cNvSpPr>
          <p:nvPr>
            <p:ph type="sldNum" sz="quarter" idx="12"/>
          </p:nvPr>
        </p:nvSpPr>
        <p:spPr>
          <a:ln/>
        </p:spPr>
        <p:txBody>
          <a:bodyPr/>
          <a:lstStyle>
            <a:lvl1pPr>
              <a:defRPr/>
            </a:lvl1pPr>
          </a:lstStyle>
          <a:p>
            <a:pPr>
              <a:defRPr/>
            </a:pPr>
            <a:fld id="{43FB1530-928F-4A3F-B394-CD3B871792F1}" type="slidenum">
              <a:rPr lang="zh-CN" altLang="en-US"/>
              <a:pPr>
                <a:defRPr/>
              </a:pPr>
              <a:t>‹#›</a:t>
            </a:fld>
            <a:endParaRPr lang="en-US" altLang="zh-CN"/>
          </a:p>
        </p:txBody>
      </p:sp>
    </p:spTree>
    <p:extLst>
      <p:ext uri="{BB962C8B-B14F-4D97-AF65-F5344CB8AC3E}">
        <p14:creationId xmlns:p14="http://schemas.microsoft.com/office/powerpoint/2010/main" val="452656675"/>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9"/>
          <p:cNvSpPr>
            <a:spLocks noGrp="1" noChangeArrowheads="1"/>
          </p:cNvSpPr>
          <p:nvPr>
            <p:ph type="dt" sz="half" idx="10"/>
          </p:nvPr>
        </p:nvSpPr>
        <p:spPr>
          <a:ln/>
        </p:spPr>
        <p:txBody>
          <a:bodyPr/>
          <a:lstStyle>
            <a:lvl1pPr>
              <a:defRPr/>
            </a:lvl1pPr>
          </a:lstStyle>
          <a:p>
            <a:pPr>
              <a:defRPr/>
            </a:pPr>
            <a:fld id="{98AEB0C7-4913-4BE9-91C4-45A3B631053B}" type="datetime1">
              <a:rPr lang="zh-CN" altLang="en-US"/>
              <a:pPr>
                <a:defRPr/>
              </a:pPr>
              <a:t>2021/4/6</a:t>
            </a:fld>
            <a:endParaRPr lang="en-US" altLang="zh-CN"/>
          </a:p>
        </p:txBody>
      </p:sp>
      <p:sp>
        <p:nvSpPr>
          <p:cNvPr id="4"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5" name="灯片编号占位符 17"/>
          <p:cNvSpPr>
            <a:spLocks noGrp="1" noChangeArrowheads="1"/>
          </p:cNvSpPr>
          <p:nvPr>
            <p:ph type="sldNum" sz="quarter" idx="12"/>
          </p:nvPr>
        </p:nvSpPr>
        <p:spPr>
          <a:ln/>
        </p:spPr>
        <p:txBody>
          <a:bodyPr/>
          <a:lstStyle>
            <a:lvl1pPr>
              <a:defRPr/>
            </a:lvl1pPr>
          </a:lstStyle>
          <a:p>
            <a:pPr>
              <a:defRPr/>
            </a:pPr>
            <a:fld id="{4516B412-0E42-4BF9-A57F-4EAC5BD9F0AD}" type="slidenum">
              <a:rPr lang="zh-CN" altLang="en-US"/>
              <a:pPr>
                <a:defRPr/>
              </a:pPr>
              <a:t>‹#›</a:t>
            </a:fld>
            <a:endParaRPr lang="en-US" altLang="zh-CN"/>
          </a:p>
        </p:txBody>
      </p:sp>
    </p:spTree>
    <p:extLst>
      <p:ext uri="{BB962C8B-B14F-4D97-AF65-F5344CB8AC3E}">
        <p14:creationId xmlns:p14="http://schemas.microsoft.com/office/powerpoint/2010/main" val="755916914"/>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9"/>
          <p:cNvSpPr>
            <a:spLocks noGrp="1" noChangeArrowheads="1"/>
          </p:cNvSpPr>
          <p:nvPr>
            <p:ph type="dt" sz="half" idx="10"/>
          </p:nvPr>
        </p:nvSpPr>
        <p:spPr>
          <a:ln/>
        </p:spPr>
        <p:txBody>
          <a:bodyPr/>
          <a:lstStyle>
            <a:lvl1pPr>
              <a:defRPr/>
            </a:lvl1pPr>
          </a:lstStyle>
          <a:p>
            <a:pPr>
              <a:defRPr/>
            </a:pPr>
            <a:fld id="{8AD27EE5-D8C1-4DA7-8A9C-4FA4BC10A31B}" type="datetime1">
              <a:rPr lang="zh-CN" altLang="en-US"/>
              <a:pPr>
                <a:defRPr/>
              </a:pPr>
              <a:t>2021/4/6</a:t>
            </a:fld>
            <a:endParaRPr lang="en-US" altLang="zh-CN"/>
          </a:p>
        </p:txBody>
      </p:sp>
      <p:sp>
        <p:nvSpPr>
          <p:cNvPr id="3"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4" name="灯片编号占位符 17"/>
          <p:cNvSpPr>
            <a:spLocks noGrp="1" noChangeArrowheads="1"/>
          </p:cNvSpPr>
          <p:nvPr>
            <p:ph type="sldNum" sz="quarter" idx="12"/>
          </p:nvPr>
        </p:nvSpPr>
        <p:spPr>
          <a:ln/>
        </p:spPr>
        <p:txBody>
          <a:bodyPr/>
          <a:lstStyle>
            <a:lvl1pPr>
              <a:defRPr/>
            </a:lvl1pPr>
          </a:lstStyle>
          <a:p>
            <a:pPr>
              <a:defRPr/>
            </a:pPr>
            <a:fld id="{72A7C9F4-1239-4CDE-974C-77C27BB3D8C0}" type="slidenum">
              <a:rPr lang="zh-CN" altLang="en-US"/>
              <a:pPr>
                <a:defRPr/>
              </a:pPr>
              <a:t>‹#›</a:t>
            </a:fld>
            <a:endParaRPr lang="en-US" altLang="zh-CN"/>
          </a:p>
        </p:txBody>
      </p:sp>
    </p:spTree>
    <p:extLst>
      <p:ext uri="{BB962C8B-B14F-4D97-AF65-F5344CB8AC3E}">
        <p14:creationId xmlns:p14="http://schemas.microsoft.com/office/powerpoint/2010/main" val="661892116"/>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9"/>
          <p:cNvSpPr>
            <a:spLocks noGrp="1" noChangeArrowheads="1"/>
          </p:cNvSpPr>
          <p:nvPr>
            <p:ph type="dt" sz="half" idx="10"/>
          </p:nvPr>
        </p:nvSpPr>
        <p:spPr>
          <a:ln/>
        </p:spPr>
        <p:txBody>
          <a:bodyPr/>
          <a:lstStyle>
            <a:lvl1pPr>
              <a:defRPr/>
            </a:lvl1pPr>
          </a:lstStyle>
          <a:p>
            <a:pPr>
              <a:defRPr/>
            </a:pPr>
            <a:fld id="{F345D823-B081-40D4-9850-351B56024317}" type="datetime1">
              <a:rPr lang="zh-CN" altLang="en-US"/>
              <a:pPr>
                <a:defRPr/>
              </a:pPr>
              <a:t>2021/4/6</a:t>
            </a:fld>
            <a:endParaRPr lang="en-US" altLang="zh-CN"/>
          </a:p>
        </p:txBody>
      </p:sp>
      <p:sp>
        <p:nvSpPr>
          <p:cNvPr id="6"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7" name="灯片编号占位符 17"/>
          <p:cNvSpPr>
            <a:spLocks noGrp="1" noChangeArrowheads="1"/>
          </p:cNvSpPr>
          <p:nvPr>
            <p:ph type="sldNum" sz="quarter" idx="12"/>
          </p:nvPr>
        </p:nvSpPr>
        <p:spPr>
          <a:ln/>
        </p:spPr>
        <p:txBody>
          <a:bodyPr/>
          <a:lstStyle>
            <a:lvl1pPr>
              <a:defRPr/>
            </a:lvl1pPr>
          </a:lstStyle>
          <a:p>
            <a:pPr>
              <a:defRPr/>
            </a:pPr>
            <a:fld id="{FD2C994D-147B-43C1-AD43-BD1C1033F3D4}" type="slidenum">
              <a:rPr lang="zh-CN" altLang="en-US"/>
              <a:pPr>
                <a:defRPr/>
              </a:pPr>
              <a:t>‹#›</a:t>
            </a:fld>
            <a:endParaRPr lang="en-US" altLang="zh-CN"/>
          </a:p>
        </p:txBody>
      </p:sp>
    </p:spTree>
    <p:extLst>
      <p:ext uri="{BB962C8B-B14F-4D97-AF65-F5344CB8AC3E}">
        <p14:creationId xmlns:p14="http://schemas.microsoft.com/office/powerpoint/2010/main" val="4193115747"/>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9"/>
          <p:cNvSpPr>
            <a:spLocks noGrp="1" noChangeArrowheads="1"/>
          </p:cNvSpPr>
          <p:nvPr>
            <p:ph type="dt" sz="half" idx="10"/>
          </p:nvPr>
        </p:nvSpPr>
        <p:spPr>
          <a:ln/>
        </p:spPr>
        <p:txBody>
          <a:bodyPr/>
          <a:lstStyle>
            <a:lvl1pPr>
              <a:defRPr/>
            </a:lvl1pPr>
          </a:lstStyle>
          <a:p>
            <a:pPr>
              <a:defRPr/>
            </a:pPr>
            <a:fld id="{9A786B08-EF8D-4F06-80FD-3466B3F27949}" type="datetime1">
              <a:rPr lang="zh-CN" altLang="en-US"/>
              <a:pPr>
                <a:defRPr/>
              </a:pPr>
              <a:t>2021/4/6</a:t>
            </a:fld>
            <a:endParaRPr lang="en-US" altLang="zh-CN"/>
          </a:p>
        </p:txBody>
      </p:sp>
      <p:sp>
        <p:nvSpPr>
          <p:cNvPr id="6"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7" name="灯片编号占位符 17"/>
          <p:cNvSpPr>
            <a:spLocks noGrp="1" noChangeArrowheads="1"/>
          </p:cNvSpPr>
          <p:nvPr>
            <p:ph type="sldNum" sz="quarter" idx="12"/>
          </p:nvPr>
        </p:nvSpPr>
        <p:spPr>
          <a:ln/>
        </p:spPr>
        <p:txBody>
          <a:bodyPr/>
          <a:lstStyle>
            <a:lvl1pPr>
              <a:defRPr/>
            </a:lvl1pPr>
          </a:lstStyle>
          <a:p>
            <a:pPr>
              <a:defRPr/>
            </a:pPr>
            <a:fld id="{B43B0357-DBAC-4F8D-89FF-6212C29159C7}" type="slidenum">
              <a:rPr lang="zh-CN" altLang="en-US"/>
              <a:pPr>
                <a:defRPr/>
              </a:pPr>
              <a:t>‹#›</a:t>
            </a:fld>
            <a:endParaRPr lang="en-US" altLang="zh-CN"/>
          </a:p>
        </p:txBody>
      </p:sp>
    </p:spTree>
    <p:extLst>
      <p:ext uri="{BB962C8B-B14F-4D97-AF65-F5344CB8AC3E}">
        <p14:creationId xmlns:p14="http://schemas.microsoft.com/office/powerpoint/2010/main" val="1390696208"/>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9"/>
          <p:cNvSpPr>
            <a:spLocks noGrp="1" noChangeArrowheads="1"/>
          </p:cNvSpPr>
          <p:nvPr>
            <p:ph type="dt" sz="half" idx="10"/>
          </p:nvPr>
        </p:nvSpPr>
        <p:spPr>
          <a:ln/>
        </p:spPr>
        <p:txBody>
          <a:bodyPr/>
          <a:lstStyle>
            <a:lvl1pPr>
              <a:defRPr/>
            </a:lvl1pPr>
          </a:lstStyle>
          <a:p>
            <a:pPr>
              <a:defRPr/>
            </a:pPr>
            <a:fld id="{B7118153-E9A3-4E82-83C5-B5F23196721F}" type="datetime1">
              <a:rPr lang="zh-CN" altLang="en-US"/>
              <a:pPr>
                <a:defRPr/>
              </a:pPr>
              <a:t>2021/4/6</a:t>
            </a:fld>
            <a:endParaRPr lang="en-US" altLang="zh-CN"/>
          </a:p>
        </p:txBody>
      </p:sp>
      <p:sp>
        <p:nvSpPr>
          <p:cNvPr id="5"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6" name="灯片编号占位符 17"/>
          <p:cNvSpPr>
            <a:spLocks noGrp="1" noChangeArrowheads="1"/>
          </p:cNvSpPr>
          <p:nvPr>
            <p:ph type="sldNum" sz="quarter" idx="12"/>
          </p:nvPr>
        </p:nvSpPr>
        <p:spPr>
          <a:ln/>
        </p:spPr>
        <p:txBody>
          <a:bodyPr/>
          <a:lstStyle>
            <a:lvl1pPr>
              <a:defRPr/>
            </a:lvl1pPr>
          </a:lstStyle>
          <a:p>
            <a:pPr>
              <a:defRPr/>
            </a:pPr>
            <a:fld id="{29AF7474-805C-484A-8BEF-C629067F7731}" type="slidenum">
              <a:rPr lang="zh-CN" altLang="en-US"/>
              <a:pPr>
                <a:defRPr/>
              </a:pPr>
              <a:t>‹#›</a:t>
            </a:fld>
            <a:endParaRPr lang="en-US" altLang="zh-CN"/>
          </a:p>
        </p:txBody>
      </p:sp>
    </p:spTree>
    <p:extLst>
      <p:ext uri="{BB962C8B-B14F-4D97-AF65-F5344CB8AC3E}">
        <p14:creationId xmlns:p14="http://schemas.microsoft.com/office/powerpoint/2010/main" val="3806689211"/>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077200" y="274639"/>
            <a:ext cx="2489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7264400" cy="5851525"/>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9"/>
          <p:cNvSpPr>
            <a:spLocks noGrp="1" noChangeArrowheads="1"/>
          </p:cNvSpPr>
          <p:nvPr>
            <p:ph type="dt" sz="half" idx="10"/>
          </p:nvPr>
        </p:nvSpPr>
        <p:spPr>
          <a:ln/>
        </p:spPr>
        <p:txBody>
          <a:bodyPr/>
          <a:lstStyle>
            <a:lvl1pPr>
              <a:defRPr/>
            </a:lvl1pPr>
          </a:lstStyle>
          <a:p>
            <a:pPr>
              <a:defRPr/>
            </a:pPr>
            <a:fld id="{93E6D72B-6D8D-485B-9602-50489341EB62}" type="datetime1">
              <a:rPr lang="zh-CN" altLang="en-US"/>
              <a:pPr>
                <a:defRPr/>
              </a:pPr>
              <a:t>2021/4/6</a:t>
            </a:fld>
            <a:endParaRPr lang="en-US" altLang="zh-CN"/>
          </a:p>
        </p:txBody>
      </p:sp>
      <p:sp>
        <p:nvSpPr>
          <p:cNvPr id="5" name="页脚占位符 21"/>
          <p:cNvSpPr>
            <a:spLocks noGrp="1" noChangeArrowheads="1"/>
          </p:cNvSpPr>
          <p:nvPr>
            <p:ph type="ftr" sz="quarter" idx="11"/>
          </p:nvPr>
        </p:nvSpPr>
        <p:spPr>
          <a:ln/>
        </p:spPr>
        <p:txBody>
          <a:bodyPr/>
          <a:lstStyle>
            <a:lvl1pPr>
              <a:defRPr/>
            </a:lvl1pPr>
          </a:lstStyle>
          <a:p>
            <a:pPr>
              <a:defRPr/>
            </a:pPr>
            <a:endParaRPr lang="en-US" altLang="zh-CN"/>
          </a:p>
        </p:txBody>
      </p:sp>
      <p:sp>
        <p:nvSpPr>
          <p:cNvPr id="6" name="灯片编号占位符 17"/>
          <p:cNvSpPr>
            <a:spLocks noGrp="1" noChangeArrowheads="1"/>
          </p:cNvSpPr>
          <p:nvPr>
            <p:ph type="sldNum" sz="quarter" idx="12"/>
          </p:nvPr>
        </p:nvSpPr>
        <p:spPr>
          <a:ln/>
        </p:spPr>
        <p:txBody>
          <a:bodyPr/>
          <a:lstStyle>
            <a:lvl1pPr>
              <a:defRPr/>
            </a:lvl1pPr>
          </a:lstStyle>
          <a:p>
            <a:pPr>
              <a:defRPr/>
            </a:pPr>
            <a:fld id="{46D01D5F-976C-45EB-AD43-80E147D581BF}" type="slidenum">
              <a:rPr lang="zh-CN" altLang="en-US"/>
              <a:pPr>
                <a:defRPr/>
              </a:pPr>
              <a:t>‹#›</a:t>
            </a:fld>
            <a:endParaRPr lang="en-US" altLang="zh-CN"/>
          </a:p>
        </p:txBody>
      </p:sp>
    </p:spTree>
    <p:extLst>
      <p:ext uri="{BB962C8B-B14F-4D97-AF65-F5344CB8AC3E}">
        <p14:creationId xmlns:p14="http://schemas.microsoft.com/office/powerpoint/2010/main" val="97690724"/>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0604" name="Rectangle 12"/>
          <p:cNvSpPr>
            <a:spLocks noGrp="1" noChangeArrowheads="1"/>
          </p:cNvSpPr>
          <p:nvPr>
            <p:ph type="ctrTitle"/>
          </p:nvPr>
        </p:nvSpPr>
        <p:spPr/>
        <p:txBody>
          <a:bodyPr/>
          <a:lstStyle>
            <a:lvl1pPr>
              <a:defRPr/>
            </a:lvl1pPr>
          </a:lstStyle>
          <a:p>
            <a:pPr lvl="0"/>
            <a:r>
              <a:rPr lang="zh-CN" altLang="en-US" noProof="0" smtClean="0"/>
              <a:t>单击此处编辑母版标题样式</a:t>
            </a:r>
          </a:p>
        </p:txBody>
      </p:sp>
    </p:spTree>
    <p:extLst>
      <p:ext uri="{BB962C8B-B14F-4D97-AF65-F5344CB8AC3E}">
        <p14:creationId xmlns:p14="http://schemas.microsoft.com/office/powerpoint/2010/main" val="3078760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7714865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24970521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4510894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8012652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02204182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22756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65802627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42973452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820481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686800" y="1"/>
            <a:ext cx="2895600" cy="61261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1"/>
            <a:ext cx="8483600" cy="61261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61109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theme" Target="../theme/theme3.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theme" Target="../theme/theme5.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6.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7.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8.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580539" y="6356350"/>
            <a:ext cx="1201024" cy="365125"/>
          </a:xfrm>
          <a:prstGeom prst="rect">
            <a:avLst/>
          </a:prstGeom>
        </p:spPr>
        <p:txBody>
          <a:bodyPr vert="horz" lIns="91440" tIns="45720" rIns="91440" bIns="45720" rtlCol="0" anchor="ctr"/>
          <a:lstStyle>
            <a:lvl1pPr algn="r">
              <a:defRPr sz="1400" b="1">
                <a:solidFill>
                  <a:schemeClr val="tx2">
                    <a:lumMod val="75000"/>
                  </a:schemeClr>
                </a:solidFill>
                <a:latin typeface="微软雅黑" panose="020B0503020204020204" pitchFamily="34" charset="-122"/>
                <a:ea typeface="微软雅黑" panose="020B0503020204020204" pitchFamily="34" charset="-122"/>
              </a:defRPr>
            </a:lvl1pPr>
          </a:lstStyle>
          <a:p>
            <a:fld id="{44FE8081-9BD5-4D7C-946C-6E41C6C196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9773174" y="6356350"/>
            <a:ext cx="4026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FE8081-9BD5-4D7C-946C-6E41C6C19654}" type="slidenum">
              <a:rPr lang="zh-CN" altLang="en-US" smtClean="0">
                <a:solidFill>
                  <a:prstClr val="black">
                    <a:tint val="75000"/>
                  </a:prstClr>
                </a:solidFill>
              </a:rPr>
              <a:t>‹#›</a:t>
            </a:fld>
            <a:endParaRPr lang="zh-CN" alt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rgbClr val="00003E"/>
            </a:gs>
            <a:gs pos="100000">
              <a:srgbClr val="000000"/>
            </a:gs>
          </a:gsLst>
          <a:lin ang="5400000" scaled="1"/>
        </a:gradFill>
        <a:effectLst/>
      </p:bgPr>
    </p:bg>
    <p:spTree>
      <p:nvGrpSpPr>
        <p:cNvPr id="1" name=""/>
        <p:cNvGrpSpPr/>
        <p:nvPr/>
      </p:nvGrpSpPr>
      <p:grpSpPr>
        <a:xfrm>
          <a:off x="0" y="0"/>
          <a:ext cx="0" cy="0"/>
          <a:chOff x="0" y="0"/>
          <a:chExt cx="0" cy="0"/>
        </a:xfrm>
      </p:grpSpPr>
      <p:sp>
        <p:nvSpPr>
          <p:cNvPr id="1026" name="标题占位符 8"/>
          <p:cNvSpPr>
            <a:spLocks noGrp="1" noChangeArrowheads="1"/>
          </p:cNvSpPr>
          <p:nvPr>
            <p:ph type="title"/>
          </p:nvPr>
        </p:nvSpPr>
        <p:spPr bwMode="auto">
          <a:xfrm>
            <a:off x="609600" y="274638"/>
            <a:ext cx="995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zh-CN" altLang="en-US" smtClean="0"/>
              <a:t>单击此处编辑母版标题样式</a:t>
            </a:r>
          </a:p>
        </p:txBody>
      </p:sp>
      <p:sp>
        <p:nvSpPr>
          <p:cNvPr id="1027" name="文本占位符 29"/>
          <p:cNvSpPr>
            <a:spLocks noGrp="1" noChangeArrowheads="1"/>
          </p:cNvSpPr>
          <p:nvPr>
            <p:ph type="body" idx="1"/>
          </p:nvPr>
        </p:nvSpPr>
        <p:spPr bwMode="auto">
          <a:xfrm>
            <a:off x="609600" y="1600201"/>
            <a:ext cx="995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日期占位符 9"/>
          <p:cNvSpPr>
            <a:spLocks noGrp="1" noChangeArrowheads="1"/>
          </p:cNvSpPr>
          <p:nvPr>
            <p:ph type="dt" sz="half" idx="2"/>
          </p:nvPr>
        </p:nvSpPr>
        <p:spPr bwMode="auto">
          <a:xfrm>
            <a:off x="609600" y="6421439"/>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0" numCol="1" anchor="b" anchorCtr="0" compatLnSpc="1">
            <a:prstTxWarp prst="textNoShape">
              <a:avLst/>
            </a:prstTxWarp>
          </a:bodyPr>
          <a:lstStyle>
            <a:lvl1pPr eaLnBrk="1" hangingPunct="1">
              <a:buFont typeface="Arial" panose="020B0604020202020204" pitchFamily="34" charset="0"/>
              <a:buNone/>
              <a:defRPr sz="1000">
                <a:solidFill>
                  <a:srgbClr val="9B9A98"/>
                </a:solidFill>
                <a:ea typeface="+mn-ea"/>
              </a:defRPr>
            </a:lvl1pPr>
          </a:lstStyle>
          <a:p>
            <a:pPr>
              <a:defRPr/>
            </a:pPr>
            <a:fld id="{9B3A75A7-878A-4398-BAC7-060DA6099562}" type="datetime1">
              <a:rPr lang="zh-CN" altLang="en-US"/>
              <a:pPr>
                <a:defRPr/>
              </a:pPr>
              <a:t>2021/4/6</a:t>
            </a:fld>
            <a:endParaRPr lang="en-US" altLang="zh-CN"/>
          </a:p>
        </p:txBody>
      </p:sp>
      <p:sp>
        <p:nvSpPr>
          <p:cNvPr id="1029" name="页脚占位符 21"/>
          <p:cNvSpPr>
            <a:spLocks noGrp="1" noChangeArrowheads="1"/>
          </p:cNvSpPr>
          <p:nvPr>
            <p:ph type="ftr" sz="quarter" idx="3"/>
          </p:nvPr>
        </p:nvSpPr>
        <p:spPr bwMode="auto">
          <a:xfrm>
            <a:off x="4165600" y="6421439"/>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lvl1pPr algn="ctr" eaLnBrk="1" hangingPunct="1">
              <a:buFont typeface="Arial" panose="020B0604020202020204" pitchFamily="34" charset="0"/>
              <a:buNone/>
              <a:defRPr sz="1000">
                <a:solidFill>
                  <a:srgbClr val="9B9A98"/>
                </a:solidFill>
                <a:ea typeface="+mn-ea"/>
              </a:defRPr>
            </a:lvl1pPr>
          </a:lstStyle>
          <a:p>
            <a:pPr>
              <a:defRPr/>
            </a:pPr>
            <a:endParaRPr lang="en-US" altLang="zh-CN"/>
          </a:p>
        </p:txBody>
      </p:sp>
      <p:sp>
        <p:nvSpPr>
          <p:cNvPr id="1030" name="灯片编号占位符 17"/>
          <p:cNvSpPr>
            <a:spLocks noGrp="1" noChangeArrowheads="1"/>
          </p:cNvSpPr>
          <p:nvPr>
            <p:ph type="sldNum" sz="quarter" idx="4"/>
          </p:nvPr>
        </p:nvSpPr>
        <p:spPr bwMode="auto">
          <a:xfrm>
            <a:off x="10871200" y="6421439"/>
            <a:ext cx="1016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r" eaLnBrk="1" hangingPunct="1">
              <a:buFont typeface="Arial" panose="020B0604020202020204" pitchFamily="34" charset="0"/>
              <a:buNone/>
              <a:defRPr sz="1000">
                <a:solidFill>
                  <a:srgbClr val="9B9A98"/>
                </a:solidFill>
                <a:ea typeface="+mn-ea"/>
              </a:defRPr>
            </a:lvl1pPr>
          </a:lstStyle>
          <a:p>
            <a:pPr>
              <a:defRPr/>
            </a:pPr>
            <a:fld id="{DDC87B46-9EF2-4BE9-BF08-E5D351A93D41}" type="slidenum">
              <a:rPr lang="zh-CN" altLang="en-US"/>
              <a:pPr>
                <a:defRPr/>
              </a:pPr>
              <a:t>‹#›</a:t>
            </a:fld>
            <a:endParaRPr lang="en-US" altLang="zh-CN"/>
          </a:p>
        </p:txBody>
      </p:sp>
    </p:spTree>
    <p:extLst>
      <p:ext uri="{BB962C8B-B14F-4D97-AF65-F5344CB8AC3E}">
        <p14:creationId xmlns:p14="http://schemas.microsoft.com/office/powerpoint/2010/main" val="851426351"/>
      </p:ext>
    </p:extLst>
  </p:cSld>
  <p:clrMap bg1="dk2" tx1="lt1" bg2="dk1"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ransition/>
  <p:hf hdr="0" ftr="0" dt="0"/>
  <p:txStyles>
    <p:titleStyle>
      <a:lvl1pPr algn="l" rtl="0" eaLnBrk="0" fontAlgn="base" hangingPunct="0">
        <a:spcBef>
          <a:spcPct val="0"/>
        </a:spcBef>
        <a:spcAft>
          <a:spcPct val="0"/>
        </a:spcAft>
        <a:defRPr sz="4600" kern="1200">
          <a:solidFill>
            <a:schemeClr val="tx1"/>
          </a:solidFill>
          <a:latin typeface="+mj-lt"/>
          <a:ea typeface="+mj-ea"/>
          <a:cs typeface="+mj-cs"/>
        </a:defRPr>
      </a:lvl1pPr>
      <a:lvl2pPr algn="l" rtl="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2pPr>
      <a:lvl3pPr algn="l" rtl="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3pPr>
      <a:lvl4pPr algn="l" rtl="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4pPr>
      <a:lvl5pPr algn="l" rtl="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5pPr>
      <a:lvl6pPr marL="457200" algn="l" rtl="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6pPr>
      <a:lvl7pPr marL="914400" algn="l" rtl="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7pPr>
      <a:lvl8pPr marL="1371600" algn="l" rtl="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8pPr>
      <a:lvl9pPr marL="1828800" algn="l" rtl="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9pPr>
    </p:titleStyle>
    <p:bodyStyle>
      <a:lvl1pPr marL="419100" indent="-382588" algn="l" rtl="0" eaLnBrk="0" fontAlgn="base" hangingPunct="0">
        <a:spcBef>
          <a:spcPct val="20000"/>
        </a:spcBef>
        <a:spcAft>
          <a:spcPct val="0"/>
        </a:spcAft>
        <a:buClr>
          <a:schemeClr val="accent1"/>
        </a:buClr>
        <a:buSzPct val="80000"/>
        <a:buFont typeface="Wingdings 2" panose="05020102010507070707" pitchFamily="18" charset="2"/>
        <a:buChar char=""/>
        <a:defRPr sz="3000" kern="1200">
          <a:solidFill>
            <a:schemeClr val="tx1"/>
          </a:solidFill>
          <a:latin typeface="+mn-lt"/>
          <a:ea typeface="+mn-ea"/>
          <a:cs typeface="+mn-cs"/>
        </a:defRPr>
      </a:lvl1pPr>
      <a:lvl2pPr marL="722313" indent="-273050" algn="l" rtl="0" eaLnBrk="0" fontAlgn="base" hangingPunct="0">
        <a:spcBef>
          <a:spcPct val="20000"/>
        </a:spcBef>
        <a:spcAft>
          <a:spcPct val="0"/>
        </a:spcAft>
        <a:buClr>
          <a:schemeClr val="accent1"/>
        </a:buClr>
        <a:buSzPct val="80000"/>
        <a:buFont typeface="Wingdings 2" panose="05020102010507070707" pitchFamily="18" charset="2"/>
        <a:buChar char=""/>
        <a:defRPr sz="2600" kern="1200">
          <a:solidFill>
            <a:schemeClr val="tx1"/>
          </a:solidFill>
          <a:latin typeface="+mn-lt"/>
          <a:ea typeface="+mn-ea"/>
          <a:cs typeface="+mn-cs"/>
        </a:defRPr>
      </a:lvl2pPr>
      <a:lvl3pPr marL="1004888" indent="-255588" algn="l" rtl="0" eaLnBrk="0" fontAlgn="base" hangingPunct="0">
        <a:spcBef>
          <a:spcPct val="20000"/>
        </a:spcBef>
        <a:spcAft>
          <a:spcPct val="0"/>
        </a:spcAft>
        <a:buClr>
          <a:schemeClr val="accent1"/>
        </a:buClr>
        <a:buSzPct val="80000"/>
        <a:buFont typeface="Wingdings 2" panose="05020102010507070707" pitchFamily="18" charset="2"/>
        <a:buChar char="○"/>
        <a:defRPr sz="2400" kern="1200">
          <a:solidFill>
            <a:schemeClr val="tx1"/>
          </a:solidFill>
          <a:latin typeface="+mn-lt"/>
          <a:ea typeface="+mn-ea"/>
          <a:cs typeface="+mn-cs"/>
        </a:defRPr>
      </a:lvl3pPr>
      <a:lvl4pPr marL="1279525" indent="-236538" algn="l" rtl="0" eaLnBrk="0" fontAlgn="base" hangingPunct="0">
        <a:spcBef>
          <a:spcPct val="20000"/>
        </a:spcBef>
        <a:spcAft>
          <a:spcPct val="0"/>
        </a:spcAft>
        <a:buClr>
          <a:schemeClr val="accent1"/>
        </a:buClr>
        <a:buSzPct val="80000"/>
        <a:buFont typeface="Wingdings 2" panose="05020102010507070707" pitchFamily="18" charset="2"/>
        <a:buChar char=""/>
        <a:defRPr sz="2000" kern="1200">
          <a:solidFill>
            <a:schemeClr val="tx1"/>
          </a:solidFill>
          <a:latin typeface="+mn-lt"/>
          <a:ea typeface="+mn-ea"/>
          <a:cs typeface="+mn-cs"/>
        </a:defRPr>
      </a:lvl4pPr>
      <a:lvl5pPr marL="1489075" indent="-182563" algn="l" rtl="0" eaLnBrk="0" fontAlgn="base" hangingPunct="0">
        <a:spcBef>
          <a:spcPct val="20000"/>
        </a:spcBef>
        <a:spcAft>
          <a:spcPct val="0"/>
        </a:spcAft>
        <a:buClr>
          <a:schemeClr val="accent1"/>
        </a:buClr>
        <a:buSzPct val="80000"/>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580539" y="6356350"/>
            <a:ext cx="1201024" cy="365125"/>
          </a:xfrm>
          <a:prstGeom prst="rect">
            <a:avLst/>
          </a:prstGeom>
        </p:spPr>
        <p:txBody>
          <a:bodyPr vert="horz" lIns="91440" tIns="45720" rIns="91440" bIns="45720" rtlCol="0" anchor="ctr"/>
          <a:lstStyle>
            <a:lvl1pPr algn="r">
              <a:defRPr sz="1400" b="1">
                <a:solidFill>
                  <a:schemeClr val="tx2">
                    <a:lumMod val="75000"/>
                  </a:schemeClr>
                </a:solidFill>
                <a:latin typeface="微软雅黑" panose="020B0503020204020204" pitchFamily="34" charset="-122"/>
                <a:ea typeface="微软雅黑" panose="020B0503020204020204" pitchFamily="34" charset="-122"/>
              </a:defRPr>
            </a:lvl1pPr>
          </a:lstStyle>
          <a:p>
            <a:fld id="{44FE8081-9BD5-4D7C-946C-6E41C6C19654}" type="slidenum">
              <a:rPr lang="zh-CN" altLang="en-US" smtClean="0"/>
              <a:t>‹#›</a:t>
            </a:fld>
            <a:endParaRPr lang="zh-CN" altLang="en-US"/>
          </a:p>
        </p:txBody>
      </p:sp>
    </p:spTree>
    <p:extLst>
      <p:ext uri="{BB962C8B-B14F-4D97-AF65-F5344CB8AC3E}">
        <p14:creationId xmlns:p14="http://schemas.microsoft.com/office/powerpoint/2010/main" val="404926575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4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rgbClr val="00003E"/>
            </a:gs>
            <a:gs pos="100000">
              <a:srgbClr val="000000"/>
            </a:gs>
          </a:gsLst>
          <a:lin ang="5400000" scaled="1"/>
        </a:gradFill>
        <a:effectLst/>
      </p:bgPr>
    </p:bg>
    <p:spTree>
      <p:nvGrpSpPr>
        <p:cNvPr id="1" name=""/>
        <p:cNvGrpSpPr/>
        <p:nvPr/>
      </p:nvGrpSpPr>
      <p:grpSpPr>
        <a:xfrm>
          <a:off x="0" y="0"/>
          <a:ext cx="0" cy="0"/>
          <a:chOff x="0" y="0"/>
          <a:chExt cx="0" cy="0"/>
        </a:xfrm>
      </p:grpSpPr>
      <p:sp>
        <p:nvSpPr>
          <p:cNvPr id="1026" name="标题占位符 8"/>
          <p:cNvSpPr>
            <a:spLocks noGrp="1" noChangeArrowheads="1"/>
          </p:cNvSpPr>
          <p:nvPr>
            <p:ph type="title"/>
          </p:nvPr>
        </p:nvSpPr>
        <p:spPr bwMode="auto">
          <a:xfrm>
            <a:off x="609600" y="274638"/>
            <a:ext cx="995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zh-CN" altLang="en-US" smtClean="0"/>
              <a:t>单击此处编辑母版标题样式</a:t>
            </a:r>
          </a:p>
        </p:txBody>
      </p:sp>
      <p:sp>
        <p:nvSpPr>
          <p:cNvPr id="1027" name="文本占位符 29"/>
          <p:cNvSpPr>
            <a:spLocks noGrp="1" noChangeArrowheads="1"/>
          </p:cNvSpPr>
          <p:nvPr>
            <p:ph type="body" idx="1"/>
          </p:nvPr>
        </p:nvSpPr>
        <p:spPr bwMode="auto">
          <a:xfrm>
            <a:off x="609600" y="1600201"/>
            <a:ext cx="995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日期占位符 9"/>
          <p:cNvSpPr>
            <a:spLocks noGrp="1" noChangeArrowheads="1"/>
          </p:cNvSpPr>
          <p:nvPr>
            <p:ph type="dt" sz="half" idx="2"/>
          </p:nvPr>
        </p:nvSpPr>
        <p:spPr bwMode="auto">
          <a:xfrm>
            <a:off x="609600" y="6421439"/>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0" numCol="1" anchor="b" anchorCtr="0" compatLnSpc="1">
            <a:prstTxWarp prst="textNoShape">
              <a:avLst/>
            </a:prstTxWarp>
          </a:bodyPr>
          <a:lstStyle>
            <a:lvl1pPr eaLnBrk="1" hangingPunct="1">
              <a:buFont typeface="Arial" panose="020B0604020202020204" pitchFamily="34" charset="0"/>
              <a:buNone/>
              <a:defRPr sz="1000">
                <a:solidFill>
                  <a:srgbClr val="9B9A98"/>
                </a:solidFill>
                <a:ea typeface="+mn-ea"/>
              </a:defRPr>
            </a:lvl1pPr>
          </a:lstStyle>
          <a:p>
            <a:pPr>
              <a:defRPr/>
            </a:pPr>
            <a:fld id="{8C370665-DB33-4CC4-A973-5A7F4DFEEE52}" type="datetime1">
              <a:rPr lang="zh-CN" altLang="en-US"/>
              <a:pPr>
                <a:defRPr/>
              </a:pPr>
              <a:t>2021/4/6</a:t>
            </a:fld>
            <a:endParaRPr lang="en-US" altLang="zh-CN"/>
          </a:p>
        </p:txBody>
      </p:sp>
      <p:sp>
        <p:nvSpPr>
          <p:cNvPr id="1029" name="页脚占位符 21"/>
          <p:cNvSpPr>
            <a:spLocks noGrp="1" noChangeArrowheads="1"/>
          </p:cNvSpPr>
          <p:nvPr>
            <p:ph type="ftr" sz="quarter" idx="3"/>
          </p:nvPr>
        </p:nvSpPr>
        <p:spPr bwMode="auto">
          <a:xfrm>
            <a:off x="4165600" y="6421439"/>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lvl1pPr algn="ctr" eaLnBrk="1" hangingPunct="1">
              <a:buFont typeface="Arial" panose="020B0604020202020204" pitchFamily="34" charset="0"/>
              <a:buNone/>
              <a:defRPr sz="1000">
                <a:solidFill>
                  <a:srgbClr val="9B9A98"/>
                </a:solidFill>
                <a:ea typeface="+mn-ea"/>
              </a:defRPr>
            </a:lvl1pPr>
          </a:lstStyle>
          <a:p>
            <a:pPr>
              <a:defRPr/>
            </a:pPr>
            <a:endParaRPr lang="en-US" altLang="zh-CN"/>
          </a:p>
        </p:txBody>
      </p:sp>
      <p:sp>
        <p:nvSpPr>
          <p:cNvPr id="1030" name="灯片编号占位符 17"/>
          <p:cNvSpPr>
            <a:spLocks noGrp="1" noChangeArrowheads="1"/>
          </p:cNvSpPr>
          <p:nvPr>
            <p:ph type="sldNum" sz="quarter" idx="4"/>
          </p:nvPr>
        </p:nvSpPr>
        <p:spPr bwMode="auto">
          <a:xfrm>
            <a:off x="10871200" y="6421439"/>
            <a:ext cx="1016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r" eaLnBrk="1" hangingPunct="1">
              <a:buFont typeface="Arial" panose="020B0604020202020204" pitchFamily="34" charset="0"/>
              <a:buNone/>
              <a:defRPr sz="1000">
                <a:solidFill>
                  <a:srgbClr val="9B9A98"/>
                </a:solidFill>
                <a:ea typeface="+mn-ea"/>
              </a:defRPr>
            </a:lvl1pPr>
          </a:lstStyle>
          <a:p>
            <a:pPr>
              <a:defRPr/>
            </a:pPr>
            <a:fld id="{1CA27F41-EDCB-4E85-A728-E15F3884CF3B}" type="slidenum">
              <a:rPr lang="zh-CN" altLang="en-US"/>
              <a:pPr>
                <a:defRPr/>
              </a:pPr>
              <a:t>‹#›</a:t>
            </a:fld>
            <a:endParaRPr lang="en-US" altLang="zh-CN"/>
          </a:p>
        </p:txBody>
      </p:sp>
    </p:spTree>
    <p:extLst>
      <p:ext uri="{BB962C8B-B14F-4D97-AF65-F5344CB8AC3E}">
        <p14:creationId xmlns:p14="http://schemas.microsoft.com/office/powerpoint/2010/main" val="1605140066"/>
      </p:ext>
    </p:extLst>
  </p:cSld>
  <p:clrMap bg1="dk2" tx1="lt1" bg2="dk1"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hf hdr="0" ftr="0" dt="0"/>
  <p:txStyles>
    <p:titleStyle>
      <a:lvl1pPr algn="l" rtl="0" eaLnBrk="0" fontAlgn="base" hangingPunct="0">
        <a:spcBef>
          <a:spcPct val="0"/>
        </a:spcBef>
        <a:spcAft>
          <a:spcPct val="0"/>
        </a:spcAft>
        <a:defRPr sz="4600" kern="1200">
          <a:solidFill>
            <a:schemeClr val="tx1"/>
          </a:solidFill>
          <a:latin typeface="+mj-lt"/>
          <a:ea typeface="+mj-ea"/>
          <a:cs typeface="+mj-cs"/>
        </a:defRPr>
      </a:lvl1pPr>
      <a:lvl2pPr algn="l" rtl="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2pPr>
      <a:lvl3pPr algn="l" rtl="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3pPr>
      <a:lvl4pPr algn="l" rtl="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4pPr>
      <a:lvl5pPr algn="l" rtl="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5pPr>
      <a:lvl6pPr marL="457200" algn="l" rtl="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6pPr>
      <a:lvl7pPr marL="914400" algn="l" rtl="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7pPr>
      <a:lvl8pPr marL="1371600" algn="l" rtl="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8pPr>
      <a:lvl9pPr marL="1828800" algn="l" rtl="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9pPr>
    </p:titleStyle>
    <p:bodyStyle>
      <a:lvl1pPr marL="419100" indent="-382588" algn="l" rtl="0" eaLnBrk="0" fontAlgn="base" hangingPunct="0">
        <a:spcBef>
          <a:spcPct val="20000"/>
        </a:spcBef>
        <a:spcAft>
          <a:spcPct val="0"/>
        </a:spcAft>
        <a:buClr>
          <a:schemeClr val="accent1"/>
        </a:buClr>
        <a:buSzPct val="80000"/>
        <a:buFont typeface="Wingdings 2" panose="05020102010507070707" pitchFamily="18" charset="2"/>
        <a:buChar char=""/>
        <a:defRPr sz="3000" kern="1200">
          <a:solidFill>
            <a:schemeClr val="tx1"/>
          </a:solidFill>
          <a:latin typeface="+mn-lt"/>
          <a:ea typeface="+mn-ea"/>
          <a:cs typeface="+mn-cs"/>
        </a:defRPr>
      </a:lvl1pPr>
      <a:lvl2pPr marL="722313" indent="-273050" algn="l" rtl="0" eaLnBrk="0" fontAlgn="base" hangingPunct="0">
        <a:spcBef>
          <a:spcPct val="20000"/>
        </a:spcBef>
        <a:spcAft>
          <a:spcPct val="0"/>
        </a:spcAft>
        <a:buClr>
          <a:schemeClr val="accent1"/>
        </a:buClr>
        <a:buSzPct val="80000"/>
        <a:buFont typeface="Wingdings 2" panose="05020102010507070707" pitchFamily="18" charset="2"/>
        <a:buChar char=""/>
        <a:defRPr sz="2600" kern="1200">
          <a:solidFill>
            <a:schemeClr val="tx1"/>
          </a:solidFill>
          <a:latin typeface="+mn-lt"/>
          <a:ea typeface="+mn-ea"/>
          <a:cs typeface="+mn-cs"/>
        </a:defRPr>
      </a:lvl2pPr>
      <a:lvl3pPr marL="1004888" indent="-255588" algn="l" rtl="0" eaLnBrk="0" fontAlgn="base" hangingPunct="0">
        <a:spcBef>
          <a:spcPct val="20000"/>
        </a:spcBef>
        <a:spcAft>
          <a:spcPct val="0"/>
        </a:spcAft>
        <a:buClr>
          <a:schemeClr val="accent1"/>
        </a:buClr>
        <a:buSzPct val="80000"/>
        <a:buFont typeface="Wingdings 2" panose="05020102010507070707" pitchFamily="18" charset="2"/>
        <a:buChar char="○"/>
        <a:defRPr sz="2400" kern="1200">
          <a:solidFill>
            <a:schemeClr val="tx1"/>
          </a:solidFill>
          <a:latin typeface="+mn-lt"/>
          <a:ea typeface="+mn-ea"/>
          <a:cs typeface="+mn-cs"/>
        </a:defRPr>
      </a:lvl3pPr>
      <a:lvl4pPr marL="1279525" indent="-236538" algn="l" rtl="0" eaLnBrk="0" fontAlgn="base" hangingPunct="0">
        <a:spcBef>
          <a:spcPct val="20000"/>
        </a:spcBef>
        <a:spcAft>
          <a:spcPct val="0"/>
        </a:spcAft>
        <a:buClr>
          <a:schemeClr val="accent1"/>
        </a:buClr>
        <a:buSzPct val="80000"/>
        <a:buFont typeface="Wingdings 2" panose="05020102010507070707" pitchFamily="18" charset="2"/>
        <a:buChar char=""/>
        <a:defRPr sz="2000" kern="1200">
          <a:solidFill>
            <a:schemeClr val="tx1"/>
          </a:solidFill>
          <a:latin typeface="+mn-lt"/>
          <a:ea typeface="+mn-ea"/>
          <a:cs typeface="+mn-cs"/>
        </a:defRPr>
      </a:lvl4pPr>
      <a:lvl5pPr marL="1489075" indent="-182563" algn="l" rtl="0" eaLnBrk="0" fontAlgn="base" hangingPunct="0">
        <a:spcBef>
          <a:spcPct val="20000"/>
        </a:spcBef>
        <a:spcAft>
          <a:spcPct val="0"/>
        </a:spcAft>
        <a:buClr>
          <a:schemeClr val="accent1"/>
        </a:buClr>
        <a:buSzPct val="80000"/>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rgbClr val="00003E"/>
            </a:gs>
            <a:gs pos="100000">
              <a:srgbClr val="000000"/>
            </a:gs>
          </a:gsLst>
          <a:lin ang="5400000" scaled="1"/>
        </a:gradFill>
        <a:effectLst/>
      </p:bgPr>
    </p:bg>
    <p:spTree>
      <p:nvGrpSpPr>
        <p:cNvPr id="1" name=""/>
        <p:cNvGrpSpPr/>
        <p:nvPr/>
      </p:nvGrpSpPr>
      <p:grpSpPr>
        <a:xfrm>
          <a:off x="0" y="0"/>
          <a:ext cx="0" cy="0"/>
          <a:chOff x="0" y="0"/>
          <a:chExt cx="0" cy="0"/>
        </a:xfrm>
      </p:grpSpPr>
      <p:sp>
        <p:nvSpPr>
          <p:cNvPr id="1026" name="标题占位符 8"/>
          <p:cNvSpPr>
            <a:spLocks noGrp="1" noChangeArrowheads="1"/>
          </p:cNvSpPr>
          <p:nvPr>
            <p:ph type="title"/>
          </p:nvPr>
        </p:nvSpPr>
        <p:spPr bwMode="auto">
          <a:xfrm>
            <a:off x="609600" y="274638"/>
            <a:ext cx="995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zh-CN" altLang="en-US" smtClean="0"/>
              <a:t>单击此处编辑母版标题样式</a:t>
            </a:r>
          </a:p>
        </p:txBody>
      </p:sp>
      <p:sp>
        <p:nvSpPr>
          <p:cNvPr id="1027" name="文本占位符 29"/>
          <p:cNvSpPr>
            <a:spLocks noGrp="1" noChangeArrowheads="1"/>
          </p:cNvSpPr>
          <p:nvPr>
            <p:ph type="body" idx="1"/>
          </p:nvPr>
        </p:nvSpPr>
        <p:spPr bwMode="auto">
          <a:xfrm>
            <a:off x="609600" y="1600201"/>
            <a:ext cx="995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日期占位符 9"/>
          <p:cNvSpPr>
            <a:spLocks noGrp="1" noChangeArrowheads="1"/>
          </p:cNvSpPr>
          <p:nvPr>
            <p:ph type="dt" sz="half" idx="2"/>
          </p:nvPr>
        </p:nvSpPr>
        <p:spPr bwMode="auto">
          <a:xfrm>
            <a:off x="609600" y="6421439"/>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0" numCol="1" anchor="b" anchorCtr="0" compatLnSpc="1">
            <a:prstTxWarp prst="textNoShape">
              <a:avLst/>
            </a:prstTxWarp>
          </a:bodyPr>
          <a:lstStyle>
            <a:lvl1pPr eaLnBrk="1" hangingPunct="1">
              <a:buFont typeface="Arial" panose="020B0604020202020204" pitchFamily="34" charset="0"/>
              <a:buNone/>
              <a:defRPr sz="1000">
                <a:solidFill>
                  <a:srgbClr val="9B9A98"/>
                </a:solidFill>
                <a:ea typeface="+mn-ea"/>
              </a:defRPr>
            </a:lvl1pPr>
          </a:lstStyle>
          <a:p>
            <a:pPr>
              <a:defRPr/>
            </a:pPr>
            <a:fld id="{B56D871A-F5E7-409C-9146-F49060C455D3}" type="datetime1">
              <a:rPr lang="zh-CN" altLang="en-US"/>
              <a:pPr>
                <a:defRPr/>
              </a:pPr>
              <a:t>2021/4/6</a:t>
            </a:fld>
            <a:endParaRPr lang="en-US" altLang="zh-CN"/>
          </a:p>
        </p:txBody>
      </p:sp>
      <p:sp>
        <p:nvSpPr>
          <p:cNvPr id="1029" name="页脚占位符 21"/>
          <p:cNvSpPr>
            <a:spLocks noGrp="1" noChangeArrowheads="1"/>
          </p:cNvSpPr>
          <p:nvPr>
            <p:ph type="ftr" sz="quarter" idx="3"/>
          </p:nvPr>
        </p:nvSpPr>
        <p:spPr bwMode="auto">
          <a:xfrm>
            <a:off x="4165600" y="6421439"/>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lvl1pPr algn="ctr" eaLnBrk="1" hangingPunct="1">
              <a:buFont typeface="Arial" panose="020B0604020202020204" pitchFamily="34" charset="0"/>
              <a:buNone/>
              <a:defRPr sz="1000">
                <a:solidFill>
                  <a:srgbClr val="9B9A98"/>
                </a:solidFill>
                <a:ea typeface="+mn-ea"/>
              </a:defRPr>
            </a:lvl1pPr>
          </a:lstStyle>
          <a:p>
            <a:pPr>
              <a:defRPr/>
            </a:pPr>
            <a:endParaRPr lang="en-US" altLang="zh-CN"/>
          </a:p>
        </p:txBody>
      </p:sp>
      <p:sp>
        <p:nvSpPr>
          <p:cNvPr id="1030" name="灯片编号占位符 17"/>
          <p:cNvSpPr>
            <a:spLocks noGrp="1" noChangeArrowheads="1"/>
          </p:cNvSpPr>
          <p:nvPr>
            <p:ph type="sldNum" sz="quarter" idx="4"/>
          </p:nvPr>
        </p:nvSpPr>
        <p:spPr bwMode="auto">
          <a:xfrm>
            <a:off x="10871200" y="6421439"/>
            <a:ext cx="1016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r" eaLnBrk="1" hangingPunct="1">
              <a:buFont typeface="Arial" panose="020B0604020202020204" pitchFamily="34" charset="0"/>
              <a:buNone/>
              <a:defRPr sz="1000">
                <a:solidFill>
                  <a:srgbClr val="9B9A98"/>
                </a:solidFill>
                <a:ea typeface="+mn-ea"/>
              </a:defRPr>
            </a:lvl1pPr>
          </a:lstStyle>
          <a:p>
            <a:pPr>
              <a:defRPr/>
            </a:pPr>
            <a:fld id="{1C6F9DB1-EB8F-4F29-9611-3AE09818132B}" type="slidenum">
              <a:rPr lang="zh-CN" altLang="en-US"/>
              <a:pPr>
                <a:defRPr/>
              </a:pPr>
              <a:t>‹#›</a:t>
            </a:fld>
            <a:endParaRPr lang="en-US" altLang="zh-CN"/>
          </a:p>
        </p:txBody>
      </p:sp>
    </p:spTree>
    <p:extLst>
      <p:ext uri="{BB962C8B-B14F-4D97-AF65-F5344CB8AC3E}">
        <p14:creationId xmlns:p14="http://schemas.microsoft.com/office/powerpoint/2010/main" val="1421262876"/>
      </p:ext>
    </p:extLst>
  </p:cSld>
  <p:clrMap bg1="dk2" tx1="lt1" bg2="dk1"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ransition/>
  <p:hf hdr="0" ftr="0" dt="0"/>
  <p:txStyles>
    <p:titleStyle>
      <a:lvl1pPr algn="l" rtl="0" eaLnBrk="0" fontAlgn="base" hangingPunct="0">
        <a:spcBef>
          <a:spcPct val="0"/>
        </a:spcBef>
        <a:spcAft>
          <a:spcPct val="0"/>
        </a:spcAft>
        <a:defRPr sz="4600" kern="1200">
          <a:solidFill>
            <a:schemeClr val="tx1"/>
          </a:solidFill>
          <a:latin typeface="+mj-lt"/>
          <a:ea typeface="+mj-ea"/>
          <a:cs typeface="+mj-cs"/>
        </a:defRPr>
      </a:lvl1pPr>
      <a:lvl2pPr algn="l" rtl="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2pPr>
      <a:lvl3pPr algn="l" rtl="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3pPr>
      <a:lvl4pPr algn="l" rtl="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4pPr>
      <a:lvl5pPr algn="l" rtl="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5pPr>
      <a:lvl6pPr marL="457200" algn="l" rtl="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6pPr>
      <a:lvl7pPr marL="914400" algn="l" rtl="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7pPr>
      <a:lvl8pPr marL="1371600" algn="l" rtl="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8pPr>
      <a:lvl9pPr marL="1828800" algn="l" rtl="0" eaLnBrk="0" fontAlgn="base" hangingPunct="0">
        <a:spcBef>
          <a:spcPct val="0"/>
        </a:spcBef>
        <a:spcAft>
          <a:spcPct val="0"/>
        </a:spcAft>
        <a:defRPr sz="4600">
          <a:solidFill>
            <a:schemeClr val="tx1"/>
          </a:solidFill>
          <a:latin typeface="Franklin Gothic Book" panose="020B0503020102020204" pitchFamily="34" charset="0"/>
          <a:ea typeface="宋体" panose="02010600030101010101" pitchFamily="2" charset="-122"/>
        </a:defRPr>
      </a:lvl9pPr>
    </p:titleStyle>
    <p:bodyStyle>
      <a:lvl1pPr marL="419100" indent="-382588" algn="l" rtl="0" eaLnBrk="0" fontAlgn="base" hangingPunct="0">
        <a:spcBef>
          <a:spcPct val="20000"/>
        </a:spcBef>
        <a:spcAft>
          <a:spcPct val="0"/>
        </a:spcAft>
        <a:buClr>
          <a:schemeClr val="accent1"/>
        </a:buClr>
        <a:buSzPct val="80000"/>
        <a:buFont typeface="Wingdings 2" panose="05020102010507070707" pitchFamily="18" charset="2"/>
        <a:buChar char=""/>
        <a:defRPr sz="3000" kern="1200">
          <a:solidFill>
            <a:schemeClr val="tx1"/>
          </a:solidFill>
          <a:latin typeface="+mn-lt"/>
          <a:ea typeface="+mn-ea"/>
          <a:cs typeface="+mn-cs"/>
        </a:defRPr>
      </a:lvl1pPr>
      <a:lvl2pPr marL="722313" indent="-273050" algn="l" rtl="0" eaLnBrk="0" fontAlgn="base" hangingPunct="0">
        <a:spcBef>
          <a:spcPct val="20000"/>
        </a:spcBef>
        <a:spcAft>
          <a:spcPct val="0"/>
        </a:spcAft>
        <a:buClr>
          <a:schemeClr val="accent1"/>
        </a:buClr>
        <a:buSzPct val="80000"/>
        <a:buFont typeface="Wingdings 2" panose="05020102010507070707" pitchFamily="18" charset="2"/>
        <a:buChar char=""/>
        <a:defRPr sz="2600" kern="1200">
          <a:solidFill>
            <a:schemeClr val="tx1"/>
          </a:solidFill>
          <a:latin typeface="+mn-lt"/>
          <a:ea typeface="+mn-ea"/>
          <a:cs typeface="+mn-cs"/>
        </a:defRPr>
      </a:lvl2pPr>
      <a:lvl3pPr marL="1004888" indent="-255588" algn="l" rtl="0" eaLnBrk="0" fontAlgn="base" hangingPunct="0">
        <a:spcBef>
          <a:spcPct val="20000"/>
        </a:spcBef>
        <a:spcAft>
          <a:spcPct val="0"/>
        </a:spcAft>
        <a:buClr>
          <a:schemeClr val="accent1"/>
        </a:buClr>
        <a:buSzPct val="80000"/>
        <a:buFont typeface="Wingdings 2" panose="05020102010507070707" pitchFamily="18" charset="2"/>
        <a:buChar char="○"/>
        <a:defRPr sz="2400" kern="1200">
          <a:solidFill>
            <a:schemeClr val="tx1"/>
          </a:solidFill>
          <a:latin typeface="+mn-lt"/>
          <a:ea typeface="+mn-ea"/>
          <a:cs typeface="+mn-cs"/>
        </a:defRPr>
      </a:lvl3pPr>
      <a:lvl4pPr marL="1279525" indent="-236538" algn="l" rtl="0" eaLnBrk="0" fontAlgn="base" hangingPunct="0">
        <a:spcBef>
          <a:spcPct val="20000"/>
        </a:spcBef>
        <a:spcAft>
          <a:spcPct val="0"/>
        </a:spcAft>
        <a:buClr>
          <a:schemeClr val="accent1"/>
        </a:buClr>
        <a:buSzPct val="80000"/>
        <a:buFont typeface="Wingdings 2" panose="05020102010507070707" pitchFamily="18" charset="2"/>
        <a:buChar char=""/>
        <a:defRPr sz="2000" kern="1200">
          <a:solidFill>
            <a:schemeClr val="tx1"/>
          </a:solidFill>
          <a:latin typeface="+mn-lt"/>
          <a:ea typeface="+mn-ea"/>
          <a:cs typeface="+mn-cs"/>
        </a:defRPr>
      </a:lvl4pPr>
      <a:lvl5pPr marL="1489075" indent="-182563" algn="l" rtl="0" eaLnBrk="0" fontAlgn="base" hangingPunct="0">
        <a:spcBef>
          <a:spcPct val="20000"/>
        </a:spcBef>
        <a:spcAft>
          <a:spcPct val="0"/>
        </a:spcAft>
        <a:buClr>
          <a:schemeClr val="accent1"/>
        </a:buClr>
        <a:buSzPct val="80000"/>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5000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026" name="Rectangle 11"/>
          <p:cNvSpPr>
            <a:spLocks noGrp="1" noChangeArrowheads="1"/>
          </p:cNvSpPr>
          <p:nvPr>
            <p:ph type="title"/>
          </p:nvPr>
        </p:nvSpPr>
        <p:spPr bwMode="auto">
          <a:xfrm>
            <a:off x="0" y="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Tree>
    <p:extLst>
      <p:ext uri="{BB962C8B-B14F-4D97-AF65-F5344CB8AC3E}">
        <p14:creationId xmlns:p14="http://schemas.microsoft.com/office/powerpoint/2010/main" val="108222578"/>
      </p:ext>
    </p:extLst>
  </p:cSld>
  <p:clrMap bg1="dk2" tx1="lt1" bg2="dk1"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Arial" charset="0"/>
          <a:ea typeface="宋体" pitchFamily="2" charset="-122"/>
        </a:defRPr>
      </a:lvl2pPr>
      <a:lvl3pPr algn="l" rtl="0" eaLnBrk="0" fontAlgn="base" hangingPunct="0">
        <a:spcBef>
          <a:spcPct val="0"/>
        </a:spcBef>
        <a:spcAft>
          <a:spcPct val="0"/>
        </a:spcAft>
        <a:defRPr kumimoji="1" sz="4400">
          <a:solidFill>
            <a:schemeClr val="tx2"/>
          </a:solidFill>
          <a:latin typeface="Arial" charset="0"/>
          <a:ea typeface="宋体" pitchFamily="2" charset="-122"/>
        </a:defRPr>
      </a:lvl3pPr>
      <a:lvl4pPr algn="l" rtl="0" eaLnBrk="0" fontAlgn="base" hangingPunct="0">
        <a:spcBef>
          <a:spcPct val="0"/>
        </a:spcBef>
        <a:spcAft>
          <a:spcPct val="0"/>
        </a:spcAft>
        <a:defRPr kumimoji="1" sz="4400">
          <a:solidFill>
            <a:schemeClr val="tx2"/>
          </a:solidFill>
          <a:latin typeface="Arial" charset="0"/>
          <a:ea typeface="宋体" pitchFamily="2" charset="-122"/>
        </a:defRPr>
      </a:lvl4pPr>
      <a:lvl5pPr algn="l" rtl="0" eaLnBrk="0" fontAlgn="base" hangingPunct="0">
        <a:spcBef>
          <a:spcPct val="0"/>
        </a:spcBef>
        <a:spcAft>
          <a:spcPct val="0"/>
        </a:spcAft>
        <a:defRPr kumimoji="1" sz="4400">
          <a:solidFill>
            <a:schemeClr val="tx2"/>
          </a:solidFill>
          <a:latin typeface="Arial" charset="0"/>
          <a:ea typeface="宋体" pitchFamily="2" charset="-122"/>
        </a:defRPr>
      </a:lvl5pPr>
      <a:lvl6pPr marL="457200" algn="l" rtl="0" fontAlgn="base">
        <a:spcBef>
          <a:spcPct val="0"/>
        </a:spcBef>
        <a:spcAft>
          <a:spcPct val="0"/>
        </a:spcAft>
        <a:defRPr kumimoji="1" sz="4400">
          <a:solidFill>
            <a:schemeClr val="tx2"/>
          </a:solidFill>
          <a:latin typeface="Arial" charset="0"/>
          <a:ea typeface="宋体" pitchFamily="2" charset="-122"/>
        </a:defRPr>
      </a:lvl6pPr>
      <a:lvl7pPr marL="914400" algn="l" rtl="0" fontAlgn="base">
        <a:spcBef>
          <a:spcPct val="0"/>
        </a:spcBef>
        <a:spcAft>
          <a:spcPct val="0"/>
        </a:spcAft>
        <a:defRPr kumimoji="1" sz="4400">
          <a:solidFill>
            <a:schemeClr val="tx2"/>
          </a:solidFill>
          <a:latin typeface="Arial" charset="0"/>
          <a:ea typeface="宋体" pitchFamily="2" charset="-122"/>
        </a:defRPr>
      </a:lvl7pPr>
      <a:lvl8pPr marL="1371600" algn="l" rtl="0" fontAlgn="base">
        <a:spcBef>
          <a:spcPct val="0"/>
        </a:spcBef>
        <a:spcAft>
          <a:spcPct val="0"/>
        </a:spcAft>
        <a:defRPr kumimoji="1" sz="4400">
          <a:solidFill>
            <a:schemeClr val="tx2"/>
          </a:solidFill>
          <a:latin typeface="Arial" charset="0"/>
          <a:ea typeface="宋体" pitchFamily="2" charset="-122"/>
        </a:defRPr>
      </a:lvl8pPr>
      <a:lvl9pPr marL="1828800" algn="l" rtl="0" fontAlgn="base">
        <a:spcBef>
          <a:spcPct val="0"/>
        </a:spcBef>
        <a:spcAft>
          <a:spcPct val="0"/>
        </a:spcAft>
        <a:defRPr kumimoji="1"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rgbClr val="FFFF00"/>
        </a:buClr>
        <a:buSzPct val="80000"/>
        <a:buFont typeface="Wingdings" panose="05000000000000000000" pitchFamily="2" charset="2"/>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CC0000"/>
        </a:buClr>
        <a:buSzPct val="70000"/>
        <a:buFont typeface="Wingdings" panose="05000000000000000000" pitchFamily="2" charset="2"/>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lr>
          <a:srgbClr val="009900"/>
        </a:buClr>
        <a:buSzPct val="60000"/>
        <a:buFont typeface="Wingdings" panose="05000000000000000000" pitchFamily="2" charset="2"/>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l"/>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55000"/>
        <a:buFont typeface="Wingdings" panose="05000000000000000000" pitchFamily="2" charset="2"/>
        <a:buChar char="l"/>
        <a:defRPr kumimoji="1" sz="2000">
          <a:solidFill>
            <a:schemeClr val="tx1"/>
          </a:solidFill>
          <a:latin typeface="+mn-lt"/>
          <a:ea typeface="+mn-ea"/>
        </a:defRPr>
      </a:lvl5pPr>
      <a:lvl6pPr marL="2514600" indent="-228600" algn="l" rtl="0" fontAlgn="base">
        <a:spcBef>
          <a:spcPct val="20000"/>
        </a:spcBef>
        <a:spcAft>
          <a:spcPct val="0"/>
        </a:spcAft>
        <a:buClr>
          <a:schemeClr val="accent2"/>
        </a:buClr>
        <a:buSzPct val="55000"/>
        <a:buFont typeface="Wingdings" pitchFamily="2" charset="2"/>
        <a:buChar char="l"/>
        <a:defRPr kumimoji="1" sz="2000">
          <a:solidFill>
            <a:schemeClr val="tx1"/>
          </a:solidFill>
          <a:latin typeface="+mn-lt"/>
          <a:ea typeface="+mn-ea"/>
        </a:defRPr>
      </a:lvl6pPr>
      <a:lvl7pPr marL="2971800" indent="-228600" algn="l" rtl="0" fontAlgn="base">
        <a:spcBef>
          <a:spcPct val="20000"/>
        </a:spcBef>
        <a:spcAft>
          <a:spcPct val="0"/>
        </a:spcAft>
        <a:buClr>
          <a:schemeClr val="accent2"/>
        </a:buClr>
        <a:buSzPct val="55000"/>
        <a:buFont typeface="Wingdings" pitchFamily="2" charset="2"/>
        <a:buChar char="l"/>
        <a:defRPr kumimoji="1" sz="2000">
          <a:solidFill>
            <a:schemeClr val="tx1"/>
          </a:solidFill>
          <a:latin typeface="+mn-lt"/>
          <a:ea typeface="+mn-ea"/>
        </a:defRPr>
      </a:lvl7pPr>
      <a:lvl8pPr marL="3429000" indent="-228600" algn="l" rtl="0" fontAlgn="base">
        <a:spcBef>
          <a:spcPct val="20000"/>
        </a:spcBef>
        <a:spcAft>
          <a:spcPct val="0"/>
        </a:spcAft>
        <a:buClr>
          <a:schemeClr val="accent2"/>
        </a:buClr>
        <a:buSzPct val="55000"/>
        <a:buFont typeface="Wingdings" pitchFamily="2" charset="2"/>
        <a:buChar char="l"/>
        <a:defRPr kumimoji="1" sz="2000">
          <a:solidFill>
            <a:schemeClr val="tx1"/>
          </a:solidFill>
          <a:latin typeface="+mn-lt"/>
          <a:ea typeface="+mn-ea"/>
        </a:defRPr>
      </a:lvl8pPr>
      <a:lvl9pPr marL="3886200" indent="-228600" algn="l" rtl="0" fontAlgn="base">
        <a:spcBef>
          <a:spcPct val="20000"/>
        </a:spcBef>
        <a:spcAft>
          <a:spcPct val="0"/>
        </a:spcAft>
        <a:buClr>
          <a:schemeClr val="accent2"/>
        </a:buClr>
        <a:buSzPct val="55000"/>
        <a:buFont typeface="Wingdings" pitchFamily="2" charset="2"/>
        <a:buChar char="l"/>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5.xml"/></Relationships>
</file>

<file path=ppt/slides/_rels/slide4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5.xml"/></Relationships>
</file>

<file path=ppt/slides/_rels/slide4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screen"/>
          <a:stretch>
            <a:fillRect/>
          </a:stretch>
        </p:blipFill>
        <p:spPr>
          <a:xfrm>
            <a:off x="294140" y="262285"/>
            <a:ext cx="3030085" cy="808023"/>
          </a:xfrm>
          <a:prstGeom prst="rect">
            <a:avLst/>
          </a:prstGeom>
          <a:effectLst>
            <a:outerShdw blurRad="50800" dist="38100" dir="16200000" rotWithShape="0">
              <a:prstClr val="black">
                <a:alpha val="40000"/>
              </a:prstClr>
            </a:outerShdw>
          </a:effectLst>
        </p:spPr>
      </p:pic>
      <p:sp>
        <p:nvSpPr>
          <p:cNvPr id="7" name="文本框 6"/>
          <p:cNvSpPr txBox="1"/>
          <p:nvPr/>
        </p:nvSpPr>
        <p:spPr>
          <a:xfrm>
            <a:off x="142624" y="1811713"/>
            <a:ext cx="11528194"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800" b="1" i="0" u="none" strike="noStrike" kern="1200" cap="none" spc="0" normalizeH="0" baseline="0" noProof="0" dirty="0">
                <a:ln>
                  <a:noFill/>
                </a:ln>
                <a:solidFill>
                  <a:srgbClr val="FFC000"/>
                </a:solidFill>
                <a:uLnTx/>
                <a:uFillTx/>
                <a:latin typeface="微软雅黑" panose="020B0503020204020204" pitchFamily="34" charset="-122"/>
                <a:ea typeface="微软雅黑" panose="020B0503020204020204" pitchFamily="34" charset="-122"/>
                <a:cs typeface="+mn-cs"/>
              </a:rPr>
              <a:t>编译原理</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bwMode="auto">
      <p:bgPr>
        <a:solidFill>
          <a:schemeClr val="tx1"/>
        </a:solidFill>
        <a:effectLst/>
      </p:bgPr>
    </p:bg>
    <p:spTree>
      <p:nvGrpSpPr>
        <p:cNvPr id="1" name=""/>
        <p:cNvGrpSpPr/>
        <p:nvPr/>
      </p:nvGrpSpPr>
      <p:grpSpPr>
        <a:xfrm>
          <a:off x="0" y="0"/>
          <a:ext cx="0" cy="0"/>
          <a:chOff x="0" y="0"/>
          <a:chExt cx="0" cy="0"/>
        </a:xfrm>
      </p:grpSpPr>
      <p:sp>
        <p:nvSpPr>
          <p:cNvPr id="10" name="灯片编号占位符 3"/>
          <p:cNvSpPr>
            <a:spLocks noGrp="1"/>
          </p:cNvSpPr>
          <p:nvPr>
            <p:ph type="sldNum" sz="quarter" idx="12"/>
          </p:nvPr>
        </p:nvSpPr>
        <p:spPr/>
        <p:txBody>
          <a:bodyPr/>
          <a:lstStyle/>
          <a:p>
            <a:pPr fontAlgn="base">
              <a:spcBef>
                <a:spcPct val="0"/>
              </a:spcBef>
              <a:spcAft>
                <a:spcPct val="0"/>
              </a:spcAft>
              <a:defRPr/>
            </a:pPr>
            <a:fld id="{3950B2EF-1ED2-4CD6-955F-1D4C0E471769}" type="slidenum">
              <a:rPr lang="zh-CN" altLang="en-US">
                <a:latin typeface="Arial" panose="020B0604020202020204" pitchFamily="34" charset="0"/>
                <a:ea typeface="黑体"/>
              </a:rPr>
              <a:pPr fontAlgn="base">
                <a:spcBef>
                  <a:spcPct val="0"/>
                </a:spcBef>
                <a:spcAft>
                  <a:spcPct val="0"/>
                </a:spcAft>
                <a:defRPr/>
              </a:pPr>
              <a:t>10</a:t>
            </a:fld>
            <a:endParaRPr lang="en-US" altLang="zh-CN">
              <a:latin typeface="Arial" panose="020B0604020202020204" pitchFamily="34" charset="0"/>
              <a:ea typeface="黑体"/>
            </a:endParaRPr>
          </a:p>
        </p:txBody>
      </p:sp>
      <p:sp>
        <p:nvSpPr>
          <p:cNvPr id="27652" name="Rectangle 4"/>
          <p:cNvSpPr>
            <a:spLocks noChangeArrowheads="1"/>
          </p:cNvSpPr>
          <p:nvPr/>
        </p:nvSpPr>
        <p:spPr bwMode="auto">
          <a:xfrm>
            <a:off x="1625600" y="4135438"/>
            <a:ext cx="9042400" cy="165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50000"/>
              </a:lnSpc>
              <a:spcBef>
                <a:spcPct val="0"/>
              </a:spcBef>
              <a:spcAft>
                <a:spcPct val="0"/>
              </a:spcAft>
              <a:buClrTx/>
              <a:buSzTx/>
              <a:buNone/>
            </a:pPr>
            <a:r>
              <a:rPr lang="zh-CN" altLang="en-US" sz="2400" b="1">
                <a:solidFill>
                  <a:srgbClr val="0000CC"/>
                </a:solidFill>
                <a:latin typeface="Times New Roman" panose="02020603050405020304" pitchFamily="18" charset="0"/>
                <a:ea typeface="楷体_GB2312" pitchFamily="49" charset="-122"/>
              </a:rPr>
              <a:t>说明：</a:t>
            </a:r>
            <a:r>
              <a:rPr lang="zh-CN" altLang="en-US" sz="2400" b="1" i="1">
                <a:solidFill>
                  <a:srgbClr val="0000CC"/>
                </a:solidFill>
                <a:latin typeface="Times New Roman" panose="02020603050405020304" pitchFamily="18" charset="0"/>
                <a:ea typeface="楷体_GB2312" pitchFamily="49" charset="-122"/>
                <a:sym typeface="Symbol" panose="05050102010706020507" pitchFamily="18" charset="2"/>
              </a:rPr>
              <a:t>上的某些集合若不能用正规式表示，则该集合不是正规集</a:t>
            </a:r>
            <a:r>
              <a:rPr lang="zh-CN" altLang="en-US" sz="2400" b="1" i="1">
                <a:solidFill>
                  <a:srgbClr val="FFFFFF"/>
                </a:solidFill>
                <a:latin typeface="Times New Roman" panose="02020603050405020304" pitchFamily="18" charset="0"/>
                <a:ea typeface="楷体_GB2312" pitchFamily="49" charset="-122"/>
                <a:sym typeface="Symbol" panose="05050102010706020507" pitchFamily="18" charset="2"/>
              </a:rPr>
              <a:t/>
            </a:r>
            <a:br>
              <a:rPr lang="zh-CN" altLang="en-US" sz="2400" b="1" i="1">
                <a:solidFill>
                  <a:srgbClr val="FFFFFF"/>
                </a:solidFill>
                <a:latin typeface="Times New Roman" panose="02020603050405020304" pitchFamily="18" charset="0"/>
                <a:ea typeface="楷体_GB2312" pitchFamily="49" charset="-122"/>
                <a:sym typeface="Symbol" panose="05050102010706020507" pitchFamily="18" charset="2"/>
              </a:rPr>
            </a:br>
            <a:r>
              <a:rPr lang="zh-CN" altLang="en-US" sz="1000" b="1" i="1">
                <a:solidFill>
                  <a:srgbClr val="FFFFFF"/>
                </a:solidFill>
                <a:latin typeface="Times New Roman" panose="02020603050405020304" pitchFamily="18" charset="0"/>
                <a:ea typeface="楷体_GB2312" pitchFamily="49" charset="-122"/>
                <a:sym typeface="Symbol" panose="05050102010706020507" pitchFamily="18" charset="2"/>
              </a:rPr>
              <a:t>                   </a:t>
            </a:r>
            <a:r>
              <a:rPr lang="zh-CN" altLang="en-US" sz="1000" b="1" i="1">
                <a:solidFill>
                  <a:srgbClr val="000000"/>
                </a:solidFill>
                <a:latin typeface="Times New Roman" panose="02020603050405020304" pitchFamily="18" charset="0"/>
                <a:ea typeface="楷体_GB2312" pitchFamily="49" charset="-122"/>
                <a:sym typeface="Symbol" panose="05050102010706020507" pitchFamily="18" charset="2"/>
              </a:rPr>
              <a:t/>
            </a:r>
            <a:br>
              <a:rPr lang="zh-CN" altLang="en-US" sz="1000" b="1" i="1">
                <a:solidFill>
                  <a:srgbClr val="000000"/>
                </a:solidFill>
                <a:latin typeface="Times New Roman" panose="02020603050405020304" pitchFamily="18" charset="0"/>
                <a:ea typeface="楷体_GB2312" pitchFamily="49" charset="-122"/>
                <a:sym typeface="Symbol" panose="05050102010706020507" pitchFamily="18" charset="2"/>
              </a:rPr>
            </a:br>
            <a:r>
              <a:rPr lang="zh-CN" altLang="en-US" sz="1000" b="1" i="1">
                <a:solidFill>
                  <a:srgbClr val="000000"/>
                </a:solidFill>
                <a:latin typeface="Times New Roman" panose="02020603050405020304" pitchFamily="18" charset="0"/>
                <a:ea typeface="楷体_GB2312" pitchFamily="49" charset="-122"/>
                <a:sym typeface="Symbol" panose="05050102010706020507" pitchFamily="18" charset="2"/>
              </a:rPr>
              <a:t> </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例如，</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 ={a,b},  L(G)={a</a:t>
            </a:r>
            <a:r>
              <a:rPr lang="en-US" altLang="zh-CN" sz="2400" b="1" baseline="30000">
                <a:solidFill>
                  <a:srgbClr val="000000"/>
                </a:solidFill>
                <a:latin typeface="Times New Roman" panose="02020603050405020304" pitchFamily="18" charset="0"/>
                <a:ea typeface="楷体_GB2312" pitchFamily="49" charset="-122"/>
                <a:sym typeface="Symbol" panose="05050102010706020507" pitchFamily="18" charset="2"/>
              </a:rPr>
              <a:t>n</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b</a:t>
            </a:r>
            <a:r>
              <a:rPr lang="en-US" altLang="zh-CN" sz="2400" b="1" baseline="30000">
                <a:solidFill>
                  <a:srgbClr val="000000"/>
                </a:solidFill>
                <a:latin typeface="Times New Roman" panose="02020603050405020304" pitchFamily="18" charset="0"/>
                <a:ea typeface="楷体_GB2312" pitchFamily="49" charset="-122"/>
                <a:sym typeface="Symbol" panose="05050102010706020507" pitchFamily="18" charset="2"/>
              </a:rPr>
              <a:t>n</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 n0}</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就不是正规集，因为它不能用正规式表示。（可以用上下文无关文法</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Z</a:t>
            </a:r>
            <a:r>
              <a:rPr lang="en-US" altLang="zh-CN" sz="2400" b="1">
                <a:solidFill>
                  <a:srgbClr val="000000"/>
                </a:solidFill>
                <a:latin typeface="Times New Roman" panose="02020603050405020304" pitchFamily="18" charset="0"/>
                <a:ea typeface="楷体_GB2312" pitchFamily="49" charset="-122"/>
              </a:rPr>
              <a:t>::=aZb | ab |</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ε</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产生）</a:t>
            </a:r>
            <a:b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br>
            <a:r>
              <a:rPr lang="zh-CN" altLang="en-US" sz="2400" b="1">
                <a:solidFill>
                  <a:srgbClr val="FFFFFF"/>
                </a:solidFill>
                <a:latin typeface="Times New Roman" panose="02020603050405020304" pitchFamily="18" charset="0"/>
                <a:ea typeface="楷体_GB2312" pitchFamily="49" charset="-122"/>
                <a:sym typeface="Symbol" panose="05050102010706020507" pitchFamily="18" charset="2"/>
              </a:rPr>
              <a:t/>
            </a:r>
            <a:br>
              <a:rPr lang="zh-CN" altLang="en-US" sz="2400" b="1">
                <a:solidFill>
                  <a:srgbClr val="FFFFFF"/>
                </a:solidFill>
                <a:latin typeface="Times New Roman" panose="02020603050405020304" pitchFamily="18" charset="0"/>
                <a:ea typeface="楷体_GB2312" pitchFamily="49" charset="-122"/>
                <a:sym typeface="Symbol" panose="05050102010706020507" pitchFamily="18" charset="2"/>
              </a:rPr>
            </a:br>
            <a:r>
              <a:rPr lang="zh-CN" altLang="en-US" sz="2400" b="1">
                <a:solidFill>
                  <a:srgbClr val="FFFFFF"/>
                </a:solidFill>
                <a:latin typeface="Times New Roman" panose="02020603050405020304" pitchFamily="18" charset="0"/>
                <a:ea typeface="楷体_GB2312" pitchFamily="49" charset="-122"/>
                <a:sym typeface="Symbol" panose="05050102010706020507" pitchFamily="18" charset="2"/>
              </a:rPr>
              <a:t/>
            </a:r>
            <a:br>
              <a:rPr lang="zh-CN" altLang="en-US" sz="2400" b="1">
                <a:solidFill>
                  <a:srgbClr val="FFFFFF"/>
                </a:solidFill>
                <a:latin typeface="Times New Roman" panose="02020603050405020304" pitchFamily="18" charset="0"/>
                <a:ea typeface="楷体_GB2312" pitchFamily="49" charset="-122"/>
                <a:sym typeface="Symbol" panose="05050102010706020507" pitchFamily="18" charset="2"/>
              </a:rPr>
            </a:br>
            <a:endParaRPr lang="zh-CN" altLang="en-US" sz="2400" b="1">
              <a:solidFill>
                <a:srgbClr val="FFFFFF"/>
              </a:solidFill>
              <a:latin typeface="Times New Roman" panose="02020603050405020304" pitchFamily="18" charset="0"/>
              <a:ea typeface="楷体_GB2312" pitchFamily="49" charset="-122"/>
              <a:sym typeface="Symbol" panose="05050102010706020507" pitchFamily="18" charset="2"/>
            </a:endParaRPr>
          </a:p>
        </p:txBody>
      </p:sp>
      <p:sp>
        <p:nvSpPr>
          <p:cNvPr id="27653" name="Text Box 5"/>
          <p:cNvSpPr txBox="1">
            <a:spLocks noChangeArrowheads="1"/>
          </p:cNvSpPr>
          <p:nvPr/>
        </p:nvSpPr>
        <p:spPr bwMode="auto">
          <a:xfrm>
            <a:off x="3543300" y="4395788"/>
            <a:ext cx="9779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800" b="1">
                <a:solidFill>
                  <a:srgbClr val="0000CC"/>
                </a:solidFill>
                <a:latin typeface="Times New Roman" panose="02020603050405020304" pitchFamily="18" charset="0"/>
              </a:rPr>
              <a:t>a</a:t>
            </a:r>
            <a:r>
              <a:rPr lang="en-US" altLang="zh-CN" sz="2800" b="1" baseline="30000">
                <a:solidFill>
                  <a:srgbClr val="0000CC"/>
                </a:solidFill>
                <a:latin typeface="Times New Roman" panose="02020603050405020304" pitchFamily="18" charset="0"/>
              </a:rPr>
              <a:t>*</a:t>
            </a:r>
            <a:r>
              <a:rPr lang="en-US" altLang="zh-CN" sz="2800" b="1">
                <a:solidFill>
                  <a:srgbClr val="0000CC"/>
                </a:solidFill>
                <a:latin typeface="Times New Roman" panose="02020603050405020304" pitchFamily="18" charset="0"/>
              </a:rPr>
              <a:t>b</a:t>
            </a:r>
            <a:r>
              <a:rPr lang="en-US" altLang="zh-CN" sz="2800" b="1" baseline="30000">
                <a:solidFill>
                  <a:srgbClr val="0000CC"/>
                </a:solidFill>
                <a:latin typeface="Times New Roman" panose="02020603050405020304" pitchFamily="18" charset="0"/>
              </a:rPr>
              <a:t>*</a:t>
            </a:r>
            <a:endParaRPr lang="en-US" altLang="zh-CN" sz="2800" b="1">
              <a:solidFill>
                <a:srgbClr val="0000CC"/>
              </a:solidFill>
              <a:latin typeface="Times New Roman" panose="02020603050405020304" pitchFamily="18" charset="0"/>
            </a:endParaRPr>
          </a:p>
        </p:txBody>
      </p:sp>
      <p:sp>
        <p:nvSpPr>
          <p:cNvPr id="27654" name="Text Box 6"/>
          <p:cNvSpPr txBox="1">
            <a:spLocks noChangeArrowheads="1"/>
          </p:cNvSpPr>
          <p:nvPr/>
        </p:nvSpPr>
        <p:spPr bwMode="auto">
          <a:xfrm>
            <a:off x="5765800" y="4383088"/>
            <a:ext cx="9779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800" b="1">
                <a:solidFill>
                  <a:srgbClr val="0000CC"/>
                </a:solidFill>
                <a:latin typeface="Times New Roman" panose="02020603050405020304" pitchFamily="18" charset="0"/>
              </a:rPr>
              <a:t>(ab)</a:t>
            </a:r>
            <a:r>
              <a:rPr lang="en-US" altLang="zh-CN" sz="2800" b="1" baseline="30000">
                <a:solidFill>
                  <a:srgbClr val="0000CC"/>
                </a:solidFill>
                <a:latin typeface="Times New Roman" panose="02020603050405020304" pitchFamily="18" charset="0"/>
              </a:rPr>
              <a:t>*</a:t>
            </a:r>
          </a:p>
        </p:txBody>
      </p:sp>
      <p:sp>
        <p:nvSpPr>
          <p:cNvPr id="27655" name="Text Box 7"/>
          <p:cNvSpPr txBox="1">
            <a:spLocks noChangeArrowheads="1"/>
          </p:cNvSpPr>
          <p:nvPr/>
        </p:nvSpPr>
        <p:spPr bwMode="auto">
          <a:xfrm>
            <a:off x="4292600" y="4370388"/>
            <a:ext cx="774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800" b="1">
                <a:solidFill>
                  <a:srgbClr val="FF0000"/>
                </a:solidFill>
                <a:ea typeface="黑体" panose="02010609060101010101" pitchFamily="49" charset="-122"/>
              </a:rPr>
              <a:t>×</a:t>
            </a:r>
            <a:endParaRPr lang="zh-CN" altLang="en-US" sz="2800" b="1">
              <a:solidFill>
                <a:srgbClr val="FF0000"/>
              </a:solidFill>
              <a:ea typeface="黑体" panose="02010609060101010101" pitchFamily="49" charset="-122"/>
            </a:endParaRPr>
          </a:p>
        </p:txBody>
      </p:sp>
      <p:sp>
        <p:nvSpPr>
          <p:cNvPr id="27656" name="Text Box 8"/>
          <p:cNvSpPr txBox="1">
            <a:spLocks noChangeArrowheads="1"/>
          </p:cNvSpPr>
          <p:nvPr/>
        </p:nvSpPr>
        <p:spPr bwMode="auto">
          <a:xfrm>
            <a:off x="6629400" y="4370388"/>
            <a:ext cx="774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800" b="1">
                <a:solidFill>
                  <a:srgbClr val="FF0000"/>
                </a:solidFill>
                <a:ea typeface="黑体" panose="02010609060101010101" pitchFamily="49" charset="-122"/>
              </a:rPr>
              <a:t>×</a:t>
            </a:r>
            <a:endParaRPr lang="zh-CN" altLang="en-US" sz="2800" b="1">
              <a:solidFill>
                <a:srgbClr val="FF0000"/>
              </a:solidFill>
              <a:ea typeface="黑体" panose="02010609060101010101" pitchFamily="49" charset="-122"/>
            </a:endParaRPr>
          </a:p>
        </p:txBody>
      </p:sp>
      <p:sp>
        <p:nvSpPr>
          <p:cNvPr id="18440" name="Rectangle 9"/>
          <p:cNvSpPr>
            <a:spLocks noChangeArrowheads="1"/>
          </p:cNvSpPr>
          <p:nvPr/>
        </p:nvSpPr>
        <p:spPr bwMode="auto">
          <a:xfrm>
            <a:off x="1638300" y="1587500"/>
            <a:ext cx="8991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990600" indent="-53340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371600" indent="-4572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752600" indent="-3810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209800" indent="-3810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6670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31242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5814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40386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30000"/>
              </a:lnSpc>
              <a:spcAft>
                <a:spcPct val="0"/>
              </a:spcAft>
              <a:buClr>
                <a:srgbClr val="6EA0B0"/>
              </a:buClr>
              <a:buNone/>
            </a:pPr>
            <a:r>
              <a:rPr lang="en-US" altLang="zh-CN" sz="2400" b="1">
                <a:solidFill>
                  <a:srgbClr val="D60093"/>
                </a:solidFill>
                <a:latin typeface="Times New Roman" panose="02020603050405020304" pitchFamily="18" charset="0"/>
                <a:ea typeface="楷体_GB2312" pitchFamily="49" charset="-122"/>
              </a:rPr>
              <a:t>2</a:t>
            </a:r>
            <a:r>
              <a:rPr lang="zh-CN" altLang="en-US" sz="2400" b="1">
                <a:solidFill>
                  <a:srgbClr val="D60093"/>
                </a:solidFill>
                <a:latin typeface="Times New Roman" panose="02020603050405020304" pitchFamily="18" charset="0"/>
                <a:ea typeface="楷体_GB2312" pitchFamily="49" charset="-122"/>
              </a:rPr>
              <a:t>、其他性质</a:t>
            </a:r>
            <a:endParaRPr lang="zh-CN" altLang="en-US" sz="2400" b="1">
              <a:solidFill>
                <a:srgbClr val="D60093"/>
              </a:solidFill>
              <a:latin typeface="Times New Roman" panose="02020603050405020304" pitchFamily="18" charset="0"/>
              <a:ea typeface="楷体_GB2312" pitchFamily="49" charset="-122"/>
              <a:sym typeface="Symbol" panose="05050102010706020507" pitchFamily="18" charset="2"/>
            </a:endParaRPr>
          </a:p>
        </p:txBody>
      </p:sp>
      <p:sp>
        <p:nvSpPr>
          <p:cNvPr id="18441" name="Rectangle 10"/>
          <p:cNvSpPr>
            <a:spLocks noChangeArrowheads="1"/>
          </p:cNvSpPr>
          <p:nvPr/>
        </p:nvSpPr>
        <p:spPr bwMode="auto">
          <a:xfrm>
            <a:off x="1611313" y="193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en-US" altLang="zh-CN" sz="3400" b="1" dirty="0">
                <a:solidFill>
                  <a:srgbClr val="0F55C7"/>
                </a:solidFill>
                <a:latin typeface="Times New Roman" panose="02020603050405020304" pitchFamily="18" charset="0"/>
              </a:rPr>
              <a:t>§3.3.2</a:t>
            </a:r>
            <a:r>
              <a:rPr lang="zh-CN" altLang="en-US" sz="3400" b="1" dirty="0" smtClean="0">
                <a:solidFill>
                  <a:srgbClr val="0F55C7"/>
                </a:solidFill>
                <a:latin typeface="Times New Roman" panose="02020603050405020304" pitchFamily="18" charset="0"/>
              </a:rPr>
              <a:t>正规</a:t>
            </a:r>
            <a:r>
              <a:rPr lang="zh-CN" altLang="en-US" sz="3400" b="1" dirty="0">
                <a:solidFill>
                  <a:srgbClr val="0F55C7"/>
                </a:solidFill>
                <a:latin typeface="Times New Roman" panose="02020603050405020304" pitchFamily="18" charset="0"/>
              </a:rPr>
              <a:t>表达式的性质及其构造</a:t>
            </a:r>
          </a:p>
        </p:txBody>
      </p:sp>
      <p:sp>
        <p:nvSpPr>
          <p:cNvPr id="18442" name="Rectangle 11"/>
          <p:cNvSpPr>
            <a:spLocks noChangeArrowheads="1"/>
          </p:cNvSpPr>
          <p:nvPr/>
        </p:nvSpPr>
        <p:spPr bwMode="auto">
          <a:xfrm>
            <a:off x="1611313" y="904875"/>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zh-CN" altLang="en-US" sz="2800" b="1">
                <a:solidFill>
                  <a:srgbClr val="000000"/>
                </a:solidFill>
                <a:latin typeface="Times New Roman" panose="02020603050405020304" pitchFamily="18" charset="0"/>
              </a:rPr>
              <a:t>一</a:t>
            </a:r>
            <a:r>
              <a:rPr lang="en-US" altLang="zh-CN" sz="2800" b="1">
                <a:solidFill>
                  <a:srgbClr val="000000"/>
                </a:solidFill>
                <a:latin typeface="Times New Roman" panose="02020603050405020304" pitchFamily="18" charset="0"/>
              </a:rPr>
              <a:t>、</a:t>
            </a:r>
            <a:r>
              <a:rPr lang="zh-CN" altLang="en-US" sz="2800" b="1">
                <a:solidFill>
                  <a:srgbClr val="000000"/>
                </a:solidFill>
                <a:latin typeface="Times New Roman" panose="02020603050405020304" pitchFamily="18" charset="0"/>
              </a:rPr>
              <a:t>正规表达式的性质</a:t>
            </a:r>
            <a:endParaRPr lang="zh-CN" altLang="zh-CN" sz="2800" b="1">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6584250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52"/>
                                        </p:tgtEl>
                                        <p:attrNameLst>
                                          <p:attrName>style.visibility</p:attrName>
                                        </p:attrNameLst>
                                      </p:cBhvr>
                                      <p:to>
                                        <p:strVal val="visible"/>
                                      </p:to>
                                    </p:set>
                                    <p:animEffect transition="in" filter="blinds(horizontal)">
                                      <p:cBhvr>
                                        <p:cTn id="7" dur="500"/>
                                        <p:tgtEl>
                                          <p:spTgt spid="276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653"/>
                                        </p:tgtEl>
                                        <p:attrNameLst>
                                          <p:attrName>style.visibility</p:attrName>
                                        </p:attrNameLst>
                                      </p:cBhvr>
                                      <p:to>
                                        <p:strVal val="visible"/>
                                      </p:to>
                                    </p:set>
                                    <p:animEffect transition="in" filter="blinds(horizontal)">
                                      <p:cBhvr>
                                        <p:cTn id="12" dur="500"/>
                                        <p:tgtEl>
                                          <p:spTgt spid="2765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655"/>
                                        </p:tgtEl>
                                        <p:attrNameLst>
                                          <p:attrName>style.visibility</p:attrName>
                                        </p:attrNameLst>
                                      </p:cBhvr>
                                      <p:to>
                                        <p:strVal val="visible"/>
                                      </p:to>
                                    </p:set>
                                    <p:animEffect transition="in" filter="blinds(horizontal)">
                                      <p:cBhvr>
                                        <p:cTn id="17" dur="500"/>
                                        <p:tgtEl>
                                          <p:spTgt spid="2765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654"/>
                                        </p:tgtEl>
                                        <p:attrNameLst>
                                          <p:attrName>style.visibility</p:attrName>
                                        </p:attrNameLst>
                                      </p:cBhvr>
                                      <p:to>
                                        <p:strVal val="visible"/>
                                      </p:to>
                                    </p:set>
                                    <p:animEffect transition="in" filter="blinds(horizontal)">
                                      <p:cBhvr>
                                        <p:cTn id="22" dur="500"/>
                                        <p:tgtEl>
                                          <p:spTgt spid="2765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7656"/>
                                        </p:tgtEl>
                                        <p:attrNameLst>
                                          <p:attrName>style.visibility</p:attrName>
                                        </p:attrNameLst>
                                      </p:cBhvr>
                                      <p:to>
                                        <p:strVal val="visible"/>
                                      </p:to>
                                    </p:set>
                                    <p:animEffect transition="in" filter="blinds(horizontal)">
                                      <p:cBhvr>
                                        <p:cTn id="27" dur="500"/>
                                        <p:tgtEl>
                                          <p:spTgt spid="27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autoUpdateAnimBg="0"/>
      <p:bldP spid="27653" grpId="0" autoUpdateAnimBg="0"/>
      <p:bldP spid="27654" grpId="0" autoUpdateAnimBg="0"/>
      <p:bldP spid="27655" grpId="0" autoUpdateAnimBg="0"/>
      <p:bldP spid="27656"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solidFill>
          <a:schemeClr val="tx1"/>
        </a:solidFill>
        <a:effectLst/>
      </p:bgPr>
    </p:bg>
    <p:spTree>
      <p:nvGrpSpPr>
        <p:cNvPr id="1" name=""/>
        <p:cNvGrpSpPr/>
        <p:nvPr/>
      </p:nvGrpSpPr>
      <p:grpSpPr>
        <a:xfrm>
          <a:off x="0" y="0"/>
          <a:ext cx="0" cy="0"/>
          <a:chOff x="0" y="0"/>
          <a:chExt cx="0" cy="0"/>
        </a:xfrm>
      </p:grpSpPr>
      <p:sp>
        <p:nvSpPr>
          <p:cNvPr id="10"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3950B2EF-1ED2-4CD6-955F-1D4C0E471769}" type="slidenum">
              <a:rPr kumimoji="0" lang="zh-CN" altLang="en-US" sz="1000" b="0" i="0" u="none" strike="noStrike" kern="1200" cap="none" spc="0" normalizeH="0" baseline="0" noProof="0">
                <a:ln>
                  <a:noFill/>
                </a:ln>
                <a:solidFill>
                  <a:srgbClr val="9B9A98"/>
                </a:solidFill>
                <a:effectLst/>
                <a:uLnTx/>
                <a:uFillTx/>
                <a:latin typeface="Arial" panose="020B0604020202020204" pitchFamily="34" charset="0"/>
                <a:ea typeface="黑体"/>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11</a:t>
            </a:fld>
            <a:endParaRPr kumimoji="0" lang="en-US" altLang="zh-CN" sz="1000" b="0" i="0" u="none" strike="noStrike" kern="1200" cap="none" spc="0" normalizeH="0" baseline="0" noProof="0">
              <a:ln>
                <a:noFill/>
              </a:ln>
              <a:solidFill>
                <a:srgbClr val="9B9A98"/>
              </a:solidFill>
              <a:effectLst/>
              <a:uLnTx/>
              <a:uFillTx/>
              <a:latin typeface="Arial" panose="020B0604020202020204" pitchFamily="34" charset="0"/>
              <a:ea typeface="黑体"/>
              <a:cs typeface="+mn-cs"/>
            </a:endParaRPr>
          </a:p>
        </p:txBody>
      </p:sp>
      <p:sp>
        <p:nvSpPr>
          <p:cNvPr id="27652" name="Rectangle 4"/>
          <p:cNvSpPr>
            <a:spLocks noChangeArrowheads="1"/>
          </p:cNvSpPr>
          <p:nvPr/>
        </p:nvSpPr>
        <p:spPr bwMode="auto">
          <a:xfrm>
            <a:off x="1625600" y="4135438"/>
            <a:ext cx="9042400" cy="165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50000"/>
              </a:lnSpc>
              <a:spcBef>
                <a:spcPct val="0"/>
              </a:spcBef>
              <a:spcAft>
                <a:spcPct val="0"/>
              </a:spcAft>
              <a:buClrTx/>
              <a:buSzTx/>
              <a:buFont typeface="Wingdings 2" panose="05020102010507070707" pitchFamily="18" charset="2"/>
              <a:buNone/>
              <a:tabLst/>
              <a:defRPr/>
            </a:pPr>
            <a:endParaRPr kumimoji="0" lang="en-US" altLang="zh-CN" sz="2400" b="1" i="0" u="none" strike="noStrike" kern="1200" cap="none" spc="0" normalizeH="0" baseline="0" noProof="0" dirty="0" smtClean="0">
              <a:ln>
                <a:noFill/>
              </a:ln>
              <a:solidFill>
                <a:srgbClr val="0000CC"/>
              </a:solidFill>
              <a:effectLst/>
              <a:uLnTx/>
              <a:uFillTx/>
              <a:latin typeface="Times New Roman" panose="02020603050405020304" pitchFamily="18" charset="0"/>
              <a:ea typeface="楷体_GB2312" pitchFamily="49" charset="-122"/>
              <a:cs typeface="+mn-cs"/>
            </a:endParaRPr>
          </a:p>
          <a:p>
            <a:pPr marL="0" marR="0" lvl="0" indent="0" algn="l" defTabSz="914400" rtl="0" eaLnBrk="0" fontAlgn="base" latinLnBrk="0" hangingPunct="0">
              <a:lnSpc>
                <a:spcPct val="150000"/>
              </a:lnSpc>
              <a:spcBef>
                <a:spcPct val="0"/>
              </a:spcBef>
              <a:spcAft>
                <a:spcPct val="0"/>
              </a:spcAft>
              <a:buClrTx/>
              <a:buSzTx/>
              <a:buFont typeface="Wingdings 2" panose="05020102010507070707" pitchFamily="18" charset="2"/>
              <a:buNone/>
              <a:tabLst/>
              <a:defRPr/>
            </a:pPr>
            <a:endParaRPr lang="en-US" altLang="zh-CN" sz="2400" b="1" dirty="0">
              <a:solidFill>
                <a:srgbClr val="0000CC"/>
              </a:solidFill>
              <a:latin typeface="Times New Roman" panose="02020603050405020304" pitchFamily="18" charset="0"/>
              <a:ea typeface="楷体_GB2312" pitchFamily="49" charset="-122"/>
            </a:endParaRPr>
          </a:p>
          <a:p>
            <a:pPr marL="0" marR="0" lvl="0" indent="0" algn="l" defTabSz="914400" rtl="0" eaLnBrk="0" fontAlgn="base" latinLnBrk="0" hangingPunct="0">
              <a:lnSpc>
                <a:spcPct val="150000"/>
              </a:lnSpc>
              <a:spcBef>
                <a:spcPct val="0"/>
              </a:spcBef>
              <a:spcAft>
                <a:spcPct val="0"/>
              </a:spcAft>
              <a:buClrTx/>
              <a:buSzTx/>
              <a:buFont typeface="Wingdings 2" panose="05020102010507070707" pitchFamily="18" charset="2"/>
              <a:buNone/>
              <a:tabLst/>
              <a:defRPr/>
            </a:pPr>
            <a:endParaRPr lang="en-US" altLang="zh-CN" sz="2400" b="1" i="1" dirty="0">
              <a:solidFill>
                <a:srgbClr val="0000CC"/>
              </a:solidFill>
              <a:latin typeface="Times New Roman" panose="02020603050405020304" pitchFamily="18" charset="0"/>
              <a:ea typeface="楷体_GB2312" pitchFamily="49" charset="-122"/>
              <a:sym typeface="Symbol" panose="05050102010706020507" pitchFamily="18" charset="2"/>
            </a:endParaRPr>
          </a:p>
          <a:p>
            <a:pPr marL="0" marR="0" lvl="0" indent="0" algn="l" defTabSz="914400" rtl="0" eaLnBrk="0" fontAlgn="base" latinLnBrk="0" hangingPunct="0">
              <a:lnSpc>
                <a:spcPct val="150000"/>
              </a:lnSpc>
              <a:spcBef>
                <a:spcPct val="0"/>
              </a:spcBef>
              <a:spcAft>
                <a:spcPct val="0"/>
              </a:spcAft>
              <a:buClrTx/>
              <a:buSzTx/>
              <a:buFont typeface="Wingdings 2" panose="05020102010507070707" pitchFamily="18" charset="2"/>
              <a:buNone/>
              <a:tabLst/>
              <a:defRPr/>
            </a:pPr>
            <a:r>
              <a:rPr kumimoji="0" lang="zh-CN" altLang="en-US" sz="1000" b="1" i="1"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sym typeface="Symbol" panose="05050102010706020507" pitchFamily="18" charset="2"/>
              </a:rPr>
              <a:t/>
            </a:r>
            <a:br>
              <a:rPr kumimoji="0" lang="zh-CN" altLang="en-US" sz="1000" b="1" i="1"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sym typeface="Symbol" panose="05050102010706020507" pitchFamily="18" charset="2"/>
              </a:rPr>
            </a:br>
            <a:r>
              <a:rPr kumimoji="0" lang="zh-CN" altLang="en-US" sz="1000" b="1" i="1"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sym typeface="Symbol" panose="05050102010706020507" pitchFamily="18" charset="2"/>
              </a:rPr>
              <a:t> </a:t>
            </a:r>
            <a:r>
              <a:rPr kumimoji="0"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楷体_GB2312" pitchFamily="49" charset="-122"/>
                <a:cs typeface="+mn-cs"/>
                <a:sym typeface="Symbol" panose="05050102010706020507" pitchFamily="18" charset="2"/>
              </a:rPr>
              <a:t/>
            </a:r>
            <a:br>
              <a:rPr kumimoji="0"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楷体_GB2312" pitchFamily="49" charset="-122"/>
                <a:cs typeface="+mn-cs"/>
                <a:sym typeface="Symbol" panose="05050102010706020507" pitchFamily="18" charset="2"/>
              </a:rPr>
            </a:br>
            <a:r>
              <a:rPr kumimoji="0"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楷体_GB2312" pitchFamily="49" charset="-122"/>
                <a:cs typeface="+mn-cs"/>
                <a:sym typeface="Symbol" panose="05050102010706020507" pitchFamily="18" charset="2"/>
              </a:rPr>
              <a:t/>
            </a:r>
            <a:br>
              <a:rPr kumimoji="0"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楷体_GB2312" pitchFamily="49" charset="-122"/>
                <a:cs typeface="+mn-cs"/>
                <a:sym typeface="Symbol" panose="05050102010706020507" pitchFamily="18" charset="2"/>
              </a:rPr>
            </a:br>
            <a:endParaRPr kumimoji="0"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楷体_GB2312" pitchFamily="49" charset="-122"/>
              <a:cs typeface="+mn-cs"/>
              <a:sym typeface="Symbol" panose="05050102010706020507" pitchFamily="18" charset="2"/>
            </a:endParaRPr>
          </a:p>
        </p:txBody>
      </p:sp>
      <p:sp>
        <p:nvSpPr>
          <p:cNvPr id="18440" name="Rectangle 9"/>
          <p:cNvSpPr>
            <a:spLocks noChangeArrowheads="1"/>
          </p:cNvSpPr>
          <p:nvPr/>
        </p:nvSpPr>
        <p:spPr bwMode="auto">
          <a:xfrm>
            <a:off x="1611313" y="2428876"/>
            <a:ext cx="8991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990600" indent="-53340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371600" indent="-4572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752600" indent="-3810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209800" indent="-3810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6670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31242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5814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40386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lvl="0" eaLnBrk="0" fontAlgn="base" hangingPunct="0">
              <a:lnSpc>
                <a:spcPct val="130000"/>
              </a:lnSpc>
              <a:spcAft>
                <a:spcPct val="0"/>
              </a:spcAft>
              <a:buClr>
                <a:srgbClr val="6EA0B0"/>
              </a:buClr>
              <a:buNone/>
              <a:defRPr/>
            </a:pPr>
            <a:r>
              <a:rPr lang="en-US" altLang="zh-CN" sz="2400" b="1" dirty="0" smtClean="0">
                <a:solidFill>
                  <a:srgbClr val="D60093"/>
                </a:solidFill>
                <a:latin typeface="Times New Roman" panose="02020603050405020304" pitchFamily="18" charset="0"/>
                <a:ea typeface="楷体_GB2312" pitchFamily="49" charset="-122"/>
              </a:rPr>
              <a:t>2</a:t>
            </a:r>
            <a:r>
              <a:rPr lang="zh-CN" altLang="en-US" sz="2400" b="1" dirty="0" smtClean="0">
                <a:solidFill>
                  <a:srgbClr val="D60093"/>
                </a:solidFill>
                <a:latin typeface="Times New Roman" panose="02020603050405020304" pitchFamily="18" charset="0"/>
                <a:ea typeface="楷体_GB2312" pitchFamily="49" charset="-122"/>
              </a:rPr>
              <a:t>、如何用正规表达式表示数字串？</a:t>
            </a:r>
            <a:endParaRPr lang="zh-CN" altLang="en-US" sz="2400" b="1" dirty="0">
              <a:solidFill>
                <a:srgbClr val="D60093"/>
              </a:solidFill>
              <a:latin typeface="Times New Roman" panose="02020603050405020304" pitchFamily="18" charset="0"/>
              <a:ea typeface="楷体_GB2312" pitchFamily="49" charset="-122"/>
              <a:sym typeface="Symbol" panose="05050102010706020507" pitchFamily="18" charset="2"/>
            </a:endParaRPr>
          </a:p>
        </p:txBody>
      </p:sp>
      <p:sp>
        <p:nvSpPr>
          <p:cNvPr id="18441" name="Rectangle 10"/>
          <p:cNvSpPr>
            <a:spLocks noChangeArrowheads="1"/>
          </p:cNvSpPr>
          <p:nvPr/>
        </p:nvSpPr>
        <p:spPr bwMode="auto">
          <a:xfrm>
            <a:off x="1611313" y="193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l" defTabSz="914400" rtl="0" eaLnBrk="0" fontAlgn="base" latinLnBrk="0" hangingPunct="0">
              <a:lnSpc>
                <a:spcPct val="120000"/>
              </a:lnSpc>
              <a:spcBef>
                <a:spcPct val="20000"/>
              </a:spcBef>
              <a:spcAft>
                <a:spcPct val="0"/>
              </a:spcAft>
              <a:buClr>
                <a:srgbClr val="6EA0B0"/>
              </a:buClr>
              <a:buSzPct val="80000"/>
              <a:buFont typeface="Wingdings 2" panose="05020102010507070707" pitchFamily="18" charset="2"/>
              <a:buNone/>
              <a:tabLst/>
              <a:defRPr/>
            </a:pPr>
            <a:r>
              <a:rPr kumimoji="0" lang="zh-CN" altLang="en-US" sz="3400" b="1" i="0" u="none" strike="noStrike" kern="1200" cap="none" spc="0" normalizeH="0" baseline="0" noProof="0" dirty="0" smtClean="0">
                <a:ln>
                  <a:noFill/>
                </a:ln>
                <a:solidFill>
                  <a:srgbClr val="0F55C7"/>
                </a:solidFill>
                <a:effectLst/>
                <a:uLnTx/>
                <a:uFillTx/>
                <a:latin typeface="Times New Roman" panose="02020603050405020304" pitchFamily="18" charset="0"/>
                <a:ea typeface="黑体" panose="02010609060101010101" pitchFamily="49" charset="-122"/>
                <a:cs typeface="+mn-cs"/>
              </a:rPr>
              <a:t>思考</a:t>
            </a:r>
            <a:endParaRPr kumimoji="0" lang="zh-CN" altLang="en-US" sz="3400" b="1" i="0" u="none" strike="noStrike" kern="1200" cap="none" spc="0" normalizeH="0" baseline="0" noProof="0" dirty="0">
              <a:ln>
                <a:noFill/>
              </a:ln>
              <a:solidFill>
                <a:srgbClr val="0F55C7"/>
              </a:solidFill>
              <a:effectLst/>
              <a:uLnTx/>
              <a:uFillTx/>
              <a:latin typeface="Times New Roman" panose="02020603050405020304" pitchFamily="18" charset="0"/>
              <a:ea typeface="黑体" panose="02010609060101010101" pitchFamily="49" charset="-122"/>
              <a:cs typeface="+mn-cs"/>
            </a:endParaRPr>
          </a:p>
        </p:txBody>
      </p:sp>
      <p:sp>
        <p:nvSpPr>
          <p:cNvPr id="18442" name="Rectangle 11"/>
          <p:cNvSpPr>
            <a:spLocks noChangeArrowheads="1"/>
          </p:cNvSpPr>
          <p:nvPr/>
        </p:nvSpPr>
        <p:spPr bwMode="auto">
          <a:xfrm>
            <a:off x="1611313" y="904875"/>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l" defTabSz="914400" rtl="0" eaLnBrk="0" fontAlgn="base" latinLnBrk="0" hangingPunct="0">
              <a:lnSpc>
                <a:spcPct val="120000"/>
              </a:lnSpc>
              <a:spcBef>
                <a:spcPct val="20000"/>
              </a:spcBef>
              <a:spcAft>
                <a:spcPct val="0"/>
              </a:spcAft>
              <a:buClr>
                <a:srgbClr val="6EA0B0"/>
              </a:buClr>
              <a:buSzPct val="80000"/>
              <a:buFont typeface="Wingdings 2" panose="05020102010507070707" pitchFamily="18" charset="2"/>
              <a:buNone/>
              <a:tabLst/>
              <a:defRPr/>
            </a:pPr>
            <a:endParaRPr kumimoji="0" lang="zh-CN" altLang="zh-CN" sz="28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endParaRPr>
          </a:p>
        </p:txBody>
      </p:sp>
      <p:sp>
        <p:nvSpPr>
          <p:cNvPr id="11" name="Rectangle 9"/>
          <p:cNvSpPr>
            <a:spLocks noChangeArrowheads="1"/>
          </p:cNvSpPr>
          <p:nvPr/>
        </p:nvSpPr>
        <p:spPr bwMode="auto">
          <a:xfrm>
            <a:off x="1611313" y="1130300"/>
            <a:ext cx="8991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990600" indent="-53340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371600" indent="-4572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752600" indent="-3810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209800" indent="-3810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6670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31242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5814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40386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30000"/>
              </a:lnSpc>
              <a:spcAft>
                <a:spcPct val="0"/>
              </a:spcAft>
              <a:buClr>
                <a:srgbClr val="6EA0B0"/>
              </a:buClr>
              <a:buNone/>
            </a:pPr>
            <a:r>
              <a:rPr kumimoji="0" lang="en-US" altLang="zh-CN" sz="2400" b="1" i="0" u="none" strike="noStrike" kern="1200" cap="none" spc="0" normalizeH="0" baseline="0" noProof="0" dirty="0" smtClean="0">
                <a:ln>
                  <a:noFill/>
                </a:ln>
                <a:solidFill>
                  <a:srgbClr val="D60093"/>
                </a:solidFill>
                <a:effectLst/>
                <a:uLnTx/>
                <a:uFillTx/>
                <a:latin typeface="Times New Roman" panose="02020603050405020304" pitchFamily="18" charset="0"/>
                <a:ea typeface="楷体_GB2312" pitchFamily="49" charset="-122"/>
                <a:cs typeface="+mn-cs"/>
              </a:rPr>
              <a:t>1</a:t>
            </a:r>
            <a:r>
              <a:rPr kumimoji="0" lang="zh-CN" altLang="en-US" sz="2400" b="1" i="0" u="none" strike="noStrike" kern="1200" cap="none" spc="0" normalizeH="0" baseline="0" noProof="0" dirty="0" smtClean="0">
                <a:ln>
                  <a:noFill/>
                </a:ln>
                <a:solidFill>
                  <a:srgbClr val="D60093"/>
                </a:solidFill>
                <a:effectLst/>
                <a:uLnTx/>
                <a:uFillTx/>
                <a:latin typeface="Times New Roman" panose="02020603050405020304" pitchFamily="18" charset="0"/>
                <a:ea typeface="楷体_GB2312" pitchFamily="49" charset="-122"/>
                <a:cs typeface="+mn-cs"/>
              </a:rPr>
              <a:t>、如何用正规表达式表示关键字</a:t>
            </a:r>
            <a:r>
              <a:rPr kumimoji="0" lang="en-US" altLang="zh-CN" sz="2400" b="1" i="0" u="none" strike="noStrike" kern="1200" cap="none" spc="0" normalizeH="0" baseline="0" noProof="0" dirty="0" smtClean="0">
                <a:ln>
                  <a:noFill/>
                </a:ln>
                <a:solidFill>
                  <a:srgbClr val="D60093"/>
                </a:solidFill>
                <a:effectLst/>
                <a:uLnTx/>
                <a:uFillTx/>
                <a:latin typeface="Times New Roman" panose="02020603050405020304" pitchFamily="18" charset="0"/>
                <a:ea typeface="楷体_GB2312" pitchFamily="49" charset="-122"/>
                <a:cs typeface="+mn-cs"/>
              </a:rPr>
              <a:t>if?</a:t>
            </a:r>
            <a:r>
              <a:rPr lang="en-US" altLang="zh-CN" sz="2400" b="1" dirty="0">
                <a:solidFill>
                  <a:srgbClr val="0000CC"/>
                </a:solidFill>
                <a:latin typeface="Times New Roman" panose="02020603050405020304" pitchFamily="18" charset="0"/>
                <a:ea typeface="楷体_GB2312" pitchFamily="49" charset="-122"/>
              </a:rPr>
              <a:t> C</a:t>
            </a:r>
            <a:r>
              <a:rPr lang="zh-CN" altLang="en-US" sz="2400" b="1" dirty="0">
                <a:solidFill>
                  <a:srgbClr val="0000CC"/>
                </a:solidFill>
                <a:latin typeface="Times New Roman" panose="02020603050405020304" pitchFamily="18" charset="0"/>
                <a:ea typeface="楷体_GB2312" pitchFamily="49" charset="-122"/>
              </a:rPr>
              <a:t>语言字母表</a:t>
            </a:r>
            <a:r>
              <a:rPr lang="zh-CN" altLang="en-US" sz="2400" b="1" i="1" dirty="0">
                <a:solidFill>
                  <a:srgbClr val="0000CC"/>
                </a:solidFill>
                <a:latin typeface="Times New Roman" panose="02020603050405020304" pitchFamily="18" charset="0"/>
                <a:ea typeface="楷体_GB2312" pitchFamily="49" charset="-122"/>
                <a:sym typeface="Symbol" panose="05050102010706020507" pitchFamily="18" charset="2"/>
              </a:rPr>
              <a:t></a:t>
            </a:r>
            <a:endParaRPr lang="en-US" altLang="zh-CN" sz="2400" b="1" i="1" dirty="0">
              <a:solidFill>
                <a:srgbClr val="0000CC"/>
              </a:solidFill>
              <a:latin typeface="Times New Roman" panose="02020603050405020304" pitchFamily="18" charset="0"/>
              <a:ea typeface="楷体_GB2312" pitchFamily="49" charset="-122"/>
              <a:sym typeface="Symbol" panose="05050102010706020507" pitchFamily="18" charset="2"/>
            </a:endParaRPr>
          </a:p>
          <a:p>
            <a:pPr marL="609600" marR="0" lvl="0" indent="-609600" algn="l" defTabSz="914400" rtl="0" eaLnBrk="0" fontAlgn="base" latinLnBrk="0" hangingPunct="0">
              <a:lnSpc>
                <a:spcPct val="130000"/>
              </a:lnSpc>
              <a:spcBef>
                <a:spcPct val="20000"/>
              </a:spcBef>
              <a:spcAft>
                <a:spcPct val="0"/>
              </a:spcAft>
              <a:buClr>
                <a:srgbClr val="6EA0B0"/>
              </a:buClr>
              <a:buSzPct val="80000"/>
              <a:buFont typeface="Wingdings 2" panose="05020102010507070707" pitchFamily="18" charset="2"/>
              <a:buNone/>
              <a:tabLst/>
              <a:defRPr/>
            </a:pPr>
            <a:endParaRPr kumimoji="0" lang="zh-CN" altLang="en-US" sz="2400" b="1" i="0" u="none" strike="noStrike" kern="1200" cap="none" spc="0" normalizeH="0" baseline="0" noProof="0" dirty="0">
              <a:ln>
                <a:noFill/>
              </a:ln>
              <a:solidFill>
                <a:srgbClr val="D60093"/>
              </a:solidFill>
              <a:effectLst/>
              <a:uLnTx/>
              <a:uFillTx/>
              <a:latin typeface="Times New Roman" panose="02020603050405020304" pitchFamily="18" charset="0"/>
              <a:ea typeface="楷体_GB2312" pitchFamily="49" charset="-122"/>
              <a:cs typeface="+mn-cs"/>
              <a:sym typeface="Symbol" panose="05050102010706020507" pitchFamily="18" charset="2"/>
            </a:endParaRPr>
          </a:p>
        </p:txBody>
      </p:sp>
      <p:sp>
        <p:nvSpPr>
          <p:cNvPr id="12" name="Rectangle 9"/>
          <p:cNvSpPr>
            <a:spLocks noChangeArrowheads="1"/>
          </p:cNvSpPr>
          <p:nvPr/>
        </p:nvSpPr>
        <p:spPr bwMode="auto">
          <a:xfrm>
            <a:off x="1611313" y="4044316"/>
            <a:ext cx="8991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990600" indent="-53340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371600" indent="-4572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752600" indent="-3810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209800" indent="-3810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6670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31242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5814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40386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lvl="0" eaLnBrk="0" fontAlgn="base" hangingPunct="0">
              <a:lnSpc>
                <a:spcPct val="130000"/>
              </a:lnSpc>
              <a:spcAft>
                <a:spcPct val="0"/>
              </a:spcAft>
              <a:buClr>
                <a:srgbClr val="6EA0B0"/>
              </a:buClr>
              <a:buNone/>
              <a:defRPr/>
            </a:pPr>
            <a:r>
              <a:rPr lang="en-US" altLang="zh-CN" sz="2400" b="1" dirty="0" smtClean="0">
                <a:solidFill>
                  <a:srgbClr val="D60093"/>
                </a:solidFill>
                <a:latin typeface="Times New Roman" panose="02020603050405020304" pitchFamily="18" charset="0"/>
                <a:ea typeface="楷体_GB2312" pitchFamily="49" charset="-122"/>
              </a:rPr>
              <a:t>3</a:t>
            </a:r>
            <a:r>
              <a:rPr lang="zh-CN" altLang="en-US" sz="2400" b="1" dirty="0" smtClean="0">
                <a:solidFill>
                  <a:srgbClr val="D60093"/>
                </a:solidFill>
                <a:latin typeface="Times New Roman" panose="02020603050405020304" pitchFamily="18" charset="0"/>
                <a:ea typeface="楷体_GB2312" pitchFamily="49" charset="-122"/>
              </a:rPr>
              <a:t>、</a:t>
            </a:r>
            <a:r>
              <a:rPr lang="zh-CN" altLang="en-US" sz="2400" b="1" dirty="0">
                <a:solidFill>
                  <a:srgbClr val="D60093"/>
                </a:solidFill>
                <a:latin typeface="Times New Roman" panose="02020603050405020304" pitchFamily="18" charset="0"/>
                <a:ea typeface="楷体_GB2312" pitchFamily="49" charset="-122"/>
              </a:rPr>
              <a:t>如何用正规表达式</a:t>
            </a:r>
            <a:r>
              <a:rPr lang="zh-CN" altLang="en-US" sz="2400" b="1" dirty="0" smtClean="0">
                <a:solidFill>
                  <a:srgbClr val="D60093"/>
                </a:solidFill>
                <a:latin typeface="Times New Roman" panose="02020603050405020304" pitchFamily="18" charset="0"/>
                <a:ea typeface="楷体_GB2312" pitchFamily="49" charset="-122"/>
              </a:rPr>
              <a:t>表示标识符？</a:t>
            </a:r>
            <a:endParaRPr lang="zh-CN" altLang="en-US" sz="2400" b="1" dirty="0">
              <a:solidFill>
                <a:srgbClr val="D60093"/>
              </a:solidFill>
              <a:latin typeface="Times New Roman" panose="02020603050405020304" pitchFamily="18" charset="0"/>
              <a:ea typeface="楷体_GB2312" pitchFamily="49" charset="-122"/>
              <a:sym typeface="Symbol" panose="05050102010706020507" pitchFamily="18" charset="2"/>
            </a:endParaRPr>
          </a:p>
        </p:txBody>
      </p:sp>
      <p:sp>
        <p:nvSpPr>
          <p:cNvPr id="3" name="矩形 2"/>
          <p:cNvSpPr/>
          <p:nvPr/>
        </p:nvSpPr>
        <p:spPr>
          <a:xfrm>
            <a:off x="6540138" y="2477135"/>
            <a:ext cx="6096000" cy="339708"/>
          </a:xfrm>
          <a:prstGeom prst="rect">
            <a:avLst/>
          </a:prstGeom>
        </p:spPr>
        <p:txBody>
          <a:bodyPr>
            <a:spAutoFit/>
          </a:bodyPr>
          <a:lstStyle/>
          <a:p>
            <a:pPr lvl="0">
              <a:lnSpc>
                <a:spcPct val="80000"/>
              </a:lnSpc>
              <a:defRPr/>
            </a:pPr>
            <a:r>
              <a:rPr lang="en-US" altLang="zh-CN" sz="2000" b="1" dirty="0" smtClean="0">
                <a:solidFill>
                  <a:prstClr val="black"/>
                </a:solidFill>
                <a:latin typeface="Calibri"/>
                <a:ea typeface="宋体" panose="02010600030101010101" pitchFamily="2" charset="-122"/>
              </a:rPr>
              <a:t>&lt;</a:t>
            </a:r>
            <a:r>
              <a:rPr lang="zh-CN" altLang="en-US" sz="2000" b="1" dirty="0">
                <a:solidFill>
                  <a:prstClr val="black"/>
                </a:solidFill>
                <a:latin typeface="Calibri"/>
                <a:ea typeface="宋体" panose="02010600030101010101" pitchFamily="2" charset="-122"/>
              </a:rPr>
              <a:t>数字串</a:t>
            </a:r>
            <a:r>
              <a:rPr lang="en-US" altLang="zh-CN" sz="2000" b="1" dirty="0">
                <a:solidFill>
                  <a:prstClr val="black"/>
                </a:solidFill>
                <a:latin typeface="Calibri"/>
                <a:ea typeface="宋体" panose="02010600030101010101" pitchFamily="2" charset="-122"/>
              </a:rPr>
              <a:t>&gt;∷=&lt;</a:t>
            </a:r>
            <a:r>
              <a:rPr lang="zh-CN" altLang="en-US" sz="2000" b="1" dirty="0">
                <a:solidFill>
                  <a:prstClr val="black"/>
                </a:solidFill>
                <a:latin typeface="Calibri"/>
                <a:ea typeface="宋体" panose="02010600030101010101" pitchFamily="2" charset="-122"/>
              </a:rPr>
              <a:t>数字串</a:t>
            </a:r>
            <a:r>
              <a:rPr lang="en-US" altLang="zh-CN" sz="2000" b="1" dirty="0">
                <a:solidFill>
                  <a:prstClr val="black"/>
                </a:solidFill>
                <a:latin typeface="Calibri"/>
                <a:ea typeface="宋体" panose="02010600030101010101" pitchFamily="2" charset="-122"/>
              </a:rPr>
              <a:t>&gt;&lt;</a:t>
            </a:r>
            <a:r>
              <a:rPr lang="zh-CN" altLang="en-US" sz="2000" b="1" dirty="0">
                <a:solidFill>
                  <a:prstClr val="black"/>
                </a:solidFill>
                <a:latin typeface="Calibri"/>
                <a:ea typeface="宋体" panose="02010600030101010101" pitchFamily="2" charset="-122"/>
              </a:rPr>
              <a:t>数字</a:t>
            </a:r>
            <a:r>
              <a:rPr lang="en-US" altLang="zh-CN" sz="2000" b="1" dirty="0" smtClean="0">
                <a:solidFill>
                  <a:prstClr val="black"/>
                </a:solidFill>
                <a:latin typeface="Calibri"/>
                <a:ea typeface="宋体" panose="02010600030101010101" pitchFamily="2" charset="-122"/>
              </a:rPr>
              <a:t>&gt;</a:t>
            </a:r>
            <a:r>
              <a:rPr lang="en-US" altLang="zh-CN" sz="2000" b="1" dirty="0" smtClean="0">
                <a:solidFill>
                  <a:prstClr val="black"/>
                </a:solidFill>
                <a:ea typeface="宋体" panose="02010600030101010101" pitchFamily="2" charset="-122"/>
              </a:rPr>
              <a:t>|</a:t>
            </a:r>
            <a:r>
              <a:rPr lang="en-US" altLang="zh-CN" sz="2000" b="1" dirty="0" smtClean="0">
                <a:solidFill>
                  <a:prstClr val="black"/>
                </a:solidFill>
                <a:latin typeface="Calibri"/>
                <a:ea typeface="宋体" panose="02010600030101010101" pitchFamily="2" charset="-122"/>
              </a:rPr>
              <a:t>&lt;</a:t>
            </a:r>
            <a:r>
              <a:rPr lang="zh-CN" altLang="en-US" sz="2000" b="1" dirty="0">
                <a:solidFill>
                  <a:prstClr val="black"/>
                </a:solidFill>
                <a:latin typeface="Calibri"/>
                <a:ea typeface="宋体" panose="02010600030101010101" pitchFamily="2" charset="-122"/>
              </a:rPr>
              <a:t>数字</a:t>
            </a:r>
            <a:r>
              <a:rPr lang="en-US" altLang="zh-CN" sz="2000" b="1" dirty="0">
                <a:solidFill>
                  <a:prstClr val="black"/>
                </a:solidFill>
                <a:latin typeface="Calibri"/>
                <a:ea typeface="宋体" panose="02010600030101010101" pitchFamily="2" charset="-122"/>
              </a:rPr>
              <a:t>&gt; </a:t>
            </a:r>
          </a:p>
        </p:txBody>
      </p:sp>
      <p:sp>
        <p:nvSpPr>
          <p:cNvPr id="16" name="矩形 15"/>
          <p:cNvSpPr/>
          <p:nvPr/>
        </p:nvSpPr>
        <p:spPr>
          <a:xfrm>
            <a:off x="6540138" y="4329204"/>
            <a:ext cx="5004896" cy="341632"/>
          </a:xfrm>
          <a:prstGeom prst="rect">
            <a:avLst/>
          </a:prstGeom>
        </p:spPr>
        <p:txBody>
          <a:bodyPr wrap="none">
            <a:spAutoFit/>
          </a:bodyPr>
          <a:lstStyle/>
          <a:p>
            <a:pPr>
              <a:lnSpc>
                <a:spcPct val="90000"/>
              </a:lnSpc>
              <a:spcBef>
                <a:spcPct val="0"/>
              </a:spcBef>
            </a:pPr>
            <a:r>
              <a:rPr lang="en-US" altLang="zh-CN" b="1" dirty="0">
                <a:solidFill>
                  <a:prstClr val="black"/>
                </a:solidFill>
                <a:ea typeface="宋体" panose="02010600030101010101" pitchFamily="2" charset="-122"/>
              </a:rPr>
              <a:t>&lt;</a:t>
            </a:r>
            <a:r>
              <a:rPr lang="zh-CN" altLang="en-US" b="1" dirty="0">
                <a:solidFill>
                  <a:prstClr val="black"/>
                </a:solidFill>
                <a:ea typeface="宋体" panose="02010600030101010101" pitchFamily="2" charset="-122"/>
              </a:rPr>
              <a:t>标识符</a:t>
            </a:r>
            <a:r>
              <a:rPr lang="en-US" altLang="zh-CN" b="1" dirty="0">
                <a:solidFill>
                  <a:prstClr val="black"/>
                </a:solidFill>
                <a:ea typeface="宋体" panose="02010600030101010101" pitchFamily="2" charset="-122"/>
              </a:rPr>
              <a:t>&gt; ∷=</a:t>
            </a:r>
            <a:r>
              <a:rPr lang="zh-CN" altLang="en-US" b="1" dirty="0">
                <a:solidFill>
                  <a:prstClr val="black"/>
                </a:solidFill>
                <a:ea typeface="宋体" panose="02010600030101010101" pitchFamily="2" charset="-122"/>
              </a:rPr>
              <a:t>字母</a:t>
            </a:r>
            <a:r>
              <a:rPr lang="en-US" altLang="zh-CN" b="1" dirty="0">
                <a:solidFill>
                  <a:prstClr val="black"/>
                </a:solidFill>
                <a:ea typeface="宋体" panose="02010600030101010101" pitchFamily="2" charset="-122"/>
              </a:rPr>
              <a:t>|&lt;</a:t>
            </a:r>
            <a:r>
              <a:rPr lang="zh-CN" altLang="en-US" b="1" dirty="0">
                <a:solidFill>
                  <a:prstClr val="black"/>
                </a:solidFill>
                <a:ea typeface="宋体" panose="02010600030101010101" pitchFamily="2" charset="-122"/>
              </a:rPr>
              <a:t>标识符</a:t>
            </a:r>
            <a:r>
              <a:rPr lang="en-US" altLang="zh-CN" b="1" dirty="0">
                <a:solidFill>
                  <a:prstClr val="black"/>
                </a:solidFill>
                <a:ea typeface="宋体" panose="02010600030101010101" pitchFamily="2" charset="-122"/>
              </a:rPr>
              <a:t>&gt;</a:t>
            </a:r>
            <a:r>
              <a:rPr lang="zh-CN" altLang="en-US" b="1" dirty="0">
                <a:solidFill>
                  <a:prstClr val="black"/>
                </a:solidFill>
                <a:ea typeface="宋体" panose="02010600030101010101" pitchFamily="2" charset="-122"/>
              </a:rPr>
              <a:t>字母</a:t>
            </a:r>
            <a:r>
              <a:rPr lang="en-US" altLang="zh-CN" b="1" dirty="0">
                <a:solidFill>
                  <a:prstClr val="black"/>
                </a:solidFill>
                <a:ea typeface="宋体" panose="02010600030101010101" pitchFamily="2" charset="-122"/>
              </a:rPr>
              <a:t>|&lt;</a:t>
            </a:r>
            <a:r>
              <a:rPr lang="zh-CN" altLang="en-US" b="1" dirty="0">
                <a:solidFill>
                  <a:prstClr val="black"/>
                </a:solidFill>
                <a:ea typeface="宋体" panose="02010600030101010101" pitchFamily="2" charset="-122"/>
              </a:rPr>
              <a:t>标识符</a:t>
            </a:r>
            <a:r>
              <a:rPr lang="en-US" altLang="zh-CN" b="1" dirty="0">
                <a:solidFill>
                  <a:prstClr val="black"/>
                </a:solidFill>
                <a:ea typeface="宋体" panose="02010600030101010101" pitchFamily="2" charset="-122"/>
              </a:rPr>
              <a:t>&gt;</a:t>
            </a:r>
            <a:r>
              <a:rPr lang="zh-CN" altLang="en-US" b="1" dirty="0">
                <a:solidFill>
                  <a:prstClr val="black"/>
                </a:solidFill>
                <a:ea typeface="宋体" panose="02010600030101010101" pitchFamily="2" charset="-122"/>
              </a:rPr>
              <a:t>数字</a:t>
            </a:r>
          </a:p>
        </p:txBody>
      </p:sp>
    </p:spTree>
    <p:extLst>
      <p:ext uri="{BB962C8B-B14F-4D97-AF65-F5344CB8AC3E}">
        <p14:creationId xmlns:p14="http://schemas.microsoft.com/office/powerpoint/2010/main" val="35059030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52"/>
                                        </p:tgtEl>
                                        <p:attrNameLst>
                                          <p:attrName>style.visibility</p:attrName>
                                        </p:attrNameLst>
                                      </p:cBhvr>
                                      <p:to>
                                        <p:strVal val="visible"/>
                                      </p:to>
                                    </p:set>
                                    <p:animEffect transition="in" filter="blinds(horizontal)">
                                      <p:cBhvr>
                                        <p:cTn id="7" dur="5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solidFill>
          <a:schemeClr val="tx1"/>
        </a:solidFill>
        <a:effectLst/>
      </p:bgPr>
    </p:bg>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fontAlgn="base">
              <a:spcBef>
                <a:spcPct val="0"/>
              </a:spcBef>
              <a:spcAft>
                <a:spcPct val="0"/>
              </a:spcAft>
              <a:defRPr/>
            </a:pPr>
            <a:fld id="{7E35C4A3-D659-4ADF-8226-DAD75F320207}" type="slidenum">
              <a:rPr lang="zh-CN" altLang="en-US">
                <a:latin typeface="Arial" panose="020B0604020202020204" pitchFamily="34" charset="0"/>
                <a:ea typeface="黑体"/>
              </a:rPr>
              <a:pPr fontAlgn="base">
                <a:spcBef>
                  <a:spcPct val="0"/>
                </a:spcBef>
                <a:spcAft>
                  <a:spcPct val="0"/>
                </a:spcAft>
                <a:defRPr/>
              </a:pPr>
              <a:t>12</a:t>
            </a:fld>
            <a:endParaRPr lang="en-US" altLang="zh-CN">
              <a:latin typeface="Arial" panose="020B0604020202020204" pitchFamily="34" charset="0"/>
              <a:ea typeface="黑体"/>
            </a:endParaRPr>
          </a:p>
        </p:txBody>
      </p:sp>
      <p:sp>
        <p:nvSpPr>
          <p:cNvPr id="29699" name="Rectangle 3"/>
          <p:cNvSpPr>
            <a:spLocks noChangeArrowheads="1"/>
          </p:cNvSpPr>
          <p:nvPr/>
        </p:nvSpPr>
        <p:spPr bwMode="auto">
          <a:xfrm>
            <a:off x="1738313" y="1917700"/>
            <a:ext cx="8901112"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990600" indent="-53340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371600" indent="-4572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752600" indent="-3810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209800" indent="-3810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6670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31242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5814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40386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eaLnBrk="0" fontAlgn="base" hangingPunct="0">
              <a:lnSpc>
                <a:spcPct val="120000"/>
              </a:lnSpc>
              <a:spcAft>
                <a:spcPct val="0"/>
              </a:spcAft>
              <a:buClr>
                <a:srgbClr val="6EA0B0"/>
              </a:buClr>
              <a:buNone/>
            </a:pPr>
            <a:r>
              <a:rPr lang="zh-CN" altLang="en-US" sz="2400" b="1" i="1">
                <a:solidFill>
                  <a:srgbClr val="0000CC"/>
                </a:solidFill>
                <a:latin typeface="Times New Roman" panose="02020603050405020304" pitchFamily="18" charset="0"/>
                <a:ea typeface="楷体_GB2312" pitchFamily="49" charset="-122"/>
              </a:rPr>
              <a:t>        正规文法、正规表达式与有穷自动机的关系可以通过如下</a:t>
            </a:r>
            <a:endParaRPr lang="en-US" altLang="zh-CN" sz="2400" b="1" i="1">
              <a:solidFill>
                <a:srgbClr val="0000CC"/>
              </a:solidFill>
              <a:latin typeface="Times New Roman" panose="02020603050405020304" pitchFamily="18" charset="0"/>
              <a:ea typeface="楷体_GB2312" pitchFamily="49" charset="-122"/>
            </a:endParaRPr>
          </a:p>
          <a:p>
            <a:pPr algn="just" eaLnBrk="0" fontAlgn="base" hangingPunct="0">
              <a:lnSpc>
                <a:spcPct val="120000"/>
              </a:lnSpc>
              <a:spcAft>
                <a:spcPct val="0"/>
              </a:spcAft>
              <a:buClr>
                <a:srgbClr val="6EA0B0"/>
              </a:buClr>
              <a:buNone/>
            </a:pPr>
            <a:r>
              <a:rPr lang="en-US" altLang="zh-CN" sz="2400" b="1" i="1">
                <a:solidFill>
                  <a:srgbClr val="0000CC"/>
                </a:solidFill>
                <a:latin typeface="Times New Roman" panose="02020603050405020304" pitchFamily="18" charset="0"/>
                <a:ea typeface="楷体_GB2312" pitchFamily="49" charset="-122"/>
              </a:rPr>
              <a:t>Kleen</a:t>
            </a:r>
            <a:r>
              <a:rPr lang="zh-CN" altLang="en-US" sz="2400" b="1" i="1">
                <a:solidFill>
                  <a:srgbClr val="0000CC"/>
                </a:solidFill>
                <a:latin typeface="Times New Roman" panose="02020603050405020304" pitchFamily="18" charset="0"/>
                <a:ea typeface="楷体_GB2312" pitchFamily="49" charset="-122"/>
              </a:rPr>
              <a:t>定理描述：</a:t>
            </a:r>
          </a:p>
          <a:p>
            <a:pPr algn="just" eaLnBrk="0" fontAlgn="base" hangingPunct="0">
              <a:lnSpc>
                <a:spcPct val="120000"/>
              </a:lnSpc>
              <a:spcAft>
                <a:spcPct val="0"/>
              </a:spcAft>
              <a:buClr>
                <a:srgbClr val="6EA0B0"/>
              </a:buClr>
              <a:buNone/>
            </a:pPr>
            <a:endParaRPr lang="zh-CN" altLang="en-US" sz="1400" b="1">
              <a:solidFill>
                <a:srgbClr val="FFFF00"/>
              </a:solidFill>
              <a:latin typeface="Times New Roman" panose="02020603050405020304" pitchFamily="18" charset="0"/>
              <a:ea typeface="楷体_GB2312" pitchFamily="49" charset="-122"/>
            </a:endParaRPr>
          </a:p>
          <a:p>
            <a:pPr algn="just" eaLnBrk="0" fontAlgn="base" hangingPunct="0">
              <a:lnSpc>
                <a:spcPct val="120000"/>
              </a:lnSpc>
              <a:spcAft>
                <a:spcPct val="0"/>
              </a:spcAft>
              <a:buClr>
                <a:srgbClr val="6EA0B0"/>
              </a:buClr>
              <a:buNone/>
            </a:pPr>
            <a:r>
              <a:rPr lang="zh-CN" altLang="en-US" sz="2400" b="1">
                <a:solidFill>
                  <a:srgbClr val="000000"/>
                </a:solidFill>
                <a:latin typeface="Times New Roman" panose="02020603050405020304" pitchFamily="18" charset="0"/>
                <a:ea typeface="楷体_GB2312" pitchFamily="49" charset="-122"/>
              </a:rPr>
              <a:t>定理：</a:t>
            </a:r>
          </a:p>
          <a:p>
            <a:pPr algn="just" eaLnBrk="0" fontAlgn="base" hangingPunct="0">
              <a:lnSpc>
                <a:spcPct val="120000"/>
              </a:lnSpc>
              <a:spcAft>
                <a:spcPct val="0"/>
              </a:spcAft>
              <a:buClr>
                <a:srgbClr val="6EA0B0"/>
              </a:buClr>
              <a:buNone/>
            </a:pPr>
            <a:r>
              <a:rPr lang="en-US" altLang="zh-CN" sz="2400" b="1">
                <a:solidFill>
                  <a:srgbClr val="000000"/>
                </a:solidFill>
                <a:latin typeface="Times New Roman" panose="02020603050405020304" pitchFamily="18" charset="0"/>
                <a:ea typeface="楷体_GB2312" pitchFamily="49" charset="-122"/>
              </a:rPr>
              <a:t>L</a:t>
            </a:r>
            <a:r>
              <a:rPr lang="zh-CN" altLang="en-US" sz="2400" b="1">
                <a:solidFill>
                  <a:srgbClr val="000000"/>
                </a:solidFill>
                <a:latin typeface="Times New Roman" panose="02020603050405020304" pitchFamily="18" charset="0"/>
                <a:ea typeface="楷体_GB2312" pitchFamily="49" charset="-122"/>
              </a:rPr>
              <a:t>是正规集 </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 存在一个有穷自动机</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(FA)M</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，使得</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L=L(M)</a:t>
            </a:r>
          </a:p>
          <a:p>
            <a:pPr algn="just" eaLnBrk="0" fontAlgn="base" hangingPunct="0">
              <a:lnSpc>
                <a:spcPct val="120000"/>
              </a:lnSpc>
              <a:spcAft>
                <a:spcPct val="0"/>
              </a:spcAft>
              <a:buClr>
                <a:srgbClr val="6EA0B0"/>
              </a:buClr>
              <a:buNone/>
            </a:pP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                     </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存在一个正规文法</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G</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，使得</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L(M)=L(G) </a:t>
            </a:r>
          </a:p>
          <a:p>
            <a:pPr algn="just" eaLnBrk="0" fontAlgn="base" hangingPunct="0">
              <a:lnSpc>
                <a:spcPct val="120000"/>
              </a:lnSpc>
              <a:spcAft>
                <a:spcPct val="0"/>
              </a:spcAft>
              <a:buClr>
                <a:srgbClr val="6EA0B0"/>
              </a:buClr>
              <a:buNone/>
            </a:pP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                     </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存在一个正规表达式</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e</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，使得 </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L(e)=L(G)</a:t>
            </a:r>
          </a:p>
        </p:txBody>
      </p:sp>
      <p:sp>
        <p:nvSpPr>
          <p:cNvPr id="21508" name="Rectangle 4"/>
          <p:cNvSpPr>
            <a:spLocks noChangeArrowheads="1"/>
          </p:cNvSpPr>
          <p:nvPr/>
        </p:nvSpPr>
        <p:spPr bwMode="auto">
          <a:xfrm>
            <a:off x="1611313" y="193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en-US" altLang="zh-CN" sz="3400" b="1" dirty="0">
                <a:solidFill>
                  <a:srgbClr val="0F55C7"/>
                </a:solidFill>
                <a:latin typeface="Times New Roman" panose="02020603050405020304" pitchFamily="18" charset="0"/>
              </a:rPr>
              <a:t>§3.3.2</a:t>
            </a:r>
            <a:r>
              <a:rPr lang="zh-CN" altLang="en-US" sz="3400" b="1" dirty="0" smtClean="0">
                <a:solidFill>
                  <a:srgbClr val="0F55C7"/>
                </a:solidFill>
                <a:latin typeface="Times New Roman" panose="02020603050405020304" pitchFamily="18" charset="0"/>
              </a:rPr>
              <a:t>正规</a:t>
            </a:r>
            <a:r>
              <a:rPr lang="zh-CN" altLang="en-US" sz="3400" b="1" dirty="0">
                <a:solidFill>
                  <a:srgbClr val="0F55C7"/>
                </a:solidFill>
                <a:latin typeface="Times New Roman" panose="02020603050405020304" pitchFamily="18" charset="0"/>
              </a:rPr>
              <a:t>表达式的性质及其构造</a:t>
            </a:r>
          </a:p>
        </p:txBody>
      </p:sp>
      <p:sp>
        <p:nvSpPr>
          <p:cNvPr id="21509" name="Rectangle 5"/>
          <p:cNvSpPr>
            <a:spLocks noChangeArrowheads="1"/>
          </p:cNvSpPr>
          <p:nvPr/>
        </p:nvSpPr>
        <p:spPr bwMode="auto">
          <a:xfrm>
            <a:off x="1611313" y="904875"/>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zh-CN" altLang="en-US" sz="2800" b="1">
                <a:solidFill>
                  <a:srgbClr val="000000"/>
                </a:solidFill>
                <a:latin typeface="Times New Roman" panose="02020603050405020304" pitchFamily="18" charset="0"/>
              </a:rPr>
              <a:t>二、由右线性文法构造正规表达式</a:t>
            </a:r>
            <a:endParaRPr lang="zh-CN" altLang="zh-CN" sz="2800" b="1">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14028126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blinds(horizontal)">
                                      <p:cBhvr>
                                        <p:cTn id="7" dur="500"/>
                                        <p:tgtEl>
                                          <p:spTgt spid="29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solidFill>
          <a:schemeClr val="tx1"/>
        </a:solidFill>
        <a:effectLst/>
      </p:bgPr>
    </p:bg>
    <p:spTree>
      <p:nvGrpSpPr>
        <p:cNvPr id="1" name=""/>
        <p:cNvGrpSpPr/>
        <p:nvPr/>
      </p:nvGrpSpPr>
      <p:grpSpPr>
        <a:xfrm>
          <a:off x="0" y="0"/>
          <a:ext cx="0" cy="0"/>
          <a:chOff x="0" y="0"/>
          <a:chExt cx="0" cy="0"/>
        </a:xfrm>
      </p:grpSpPr>
      <p:sp>
        <p:nvSpPr>
          <p:cNvPr id="12" name="灯片编号占位符 3"/>
          <p:cNvSpPr>
            <a:spLocks noGrp="1"/>
          </p:cNvSpPr>
          <p:nvPr>
            <p:ph type="sldNum" sz="quarter" idx="12"/>
          </p:nvPr>
        </p:nvSpPr>
        <p:spPr/>
        <p:txBody>
          <a:bodyPr/>
          <a:lstStyle/>
          <a:p>
            <a:pPr fontAlgn="base">
              <a:spcBef>
                <a:spcPct val="0"/>
              </a:spcBef>
              <a:spcAft>
                <a:spcPct val="0"/>
              </a:spcAft>
              <a:defRPr/>
            </a:pPr>
            <a:fld id="{FE0EDEB1-AF39-4489-B13F-1C1905B9E514}" type="slidenum">
              <a:rPr lang="zh-CN" altLang="en-US">
                <a:latin typeface="Arial" panose="020B0604020202020204" pitchFamily="34" charset="0"/>
                <a:ea typeface="黑体"/>
              </a:rPr>
              <a:pPr fontAlgn="base">
                <a:spcBef>
                  <a:spcPct val="0"/>
                </a:spcBef>
                <a:spcAft>
                  <a:spcPct val="0"/>
                </a:spcAft>
                <a:defRPr/>
              </a:pPr>
              <a:t>13</a:t>
            </a:fld>
            <a:endParaRPr lang="en-US" altLang="zh-CN">
              <a:latin typeface="Arial" panose="020B0604020202020204" pitchFamily="34" charset="0"/>
              <a:ea typeface="黑体"/>
            </a:endParaRPr>
          </a:p>
        </p:txBody>
      </p:sp>
      <p:sp>
        <p:nvSpPr>
          <p:cNvPr id="22531" name="Rectangle 3"/>
          <p:cNvSpPr>
            <a:spLocks noChangeArrowheads="1"/>
          </p:cNvSpPr>
          <p:nvPr/>
        </p:nvSpPr>
        <p:spPr bwMode="auto">
          <a:xfrm>
            <a:off x="1879600" y="1741489"/>
            <a:ext cx="80518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fontAlgn="base">
              <a:lnSpc>
                <a:spcPct val="125000"/>
              </a:lnSpc>
              <a:spcBef>
                <a:spcPct val="0"/>
              </a:spcBef>
              <a:spcAft>
                <a:spcPct val="0"/>
              </a:spcAft>
            </a:pPr>
            <a:r>
              <a:rPr lang="zh-CN" altLang="en-US" sz="2400" b="1">
                <a:solidFill>
                  <a:srgbClr val="000000"/>
                </a:solidFill>
                <a:latin typeface="Times New Roman" panose="02020603050405020304" pitchFamily="18" charset="0"/>
              </a:rPr>
              <a:t>例：已知正规文法（右线性文法）Ｇ</a:t>
            </a:r>
            <a:r>
              <a:rPr lang="en-US" altLang="zh-CN" sz="2400" b="1">
                <a:solidFill>
                  <a:srgbClr val="000000"/>
                </a:solidFill>
                <a:latin typeface="Times New Roman" panose="02020603050405020304" pitchFamily="18" charset="0"/>
              </a:rPr>
              <a:t>:</a:t>
            </a:r>
            <a:endParaRPr lang="zh-CN" altLang="en-US" sz="2400" b="1">
              <a:solidFill>
                <a:srgbClr val="000000"/>
              </a:solidFill>
              <a:latin typeface="Times New Roman" panose="02020603050405020304" pitchFamily="18" charset="0"/>
            </a:endParaRPr>
          </a:p>
          <a:p>
            <a:pPr algn="just" fontAlgn="base">
              <a:lnSpc>
                <a:spcPct val="125000"/>
              </a:lnSpc>
              <a:spcBef>
                <a:spcPct val="0"/>
              </a:spcBef>
              <a:spcAft>
                <a:spcPct val="0"/>
              </a:spcAft>
            </a:pPr>
            <a:r>
              <a:rPr lang="zh-CN" altLang="en-US" sz="2400" b="1">
                <a:solidFill>
                  <a:srgbClr val="000000"/>
                </a:solidFill>
                <a:latin typeface="Times New Roman" panose="02020603050405020304" pitchFamily="18" charset="0"/>
              </a:rPr>
              <a:t>     </a:t>
            </a:r>
            <a:r>
              <a:rPr lang="en-US" altLang="zh-CN" sz="2400" b="1">
                <a:solidFill>
                  <a:srgbClr val="000000"/>
                </a:solidFill>
                <a:latin typeface="Times New Roman" panose="02020603050405020304" pitchFamily="18" charset="0"/>
              </a:rPr>
              <a:t>    S::= aS | aB                   B::= bC                   C::= aC | a</a:t>
            </a:r>
            <a:r>
              <a:rPr lang="en-US" altLang="zh-CN" sz="2400">
                <a:solidFill>
                  <a:srgbClr val="000000"/>
                </a:solidFill>
                <a:latin typeface="Times New Roman" panose="02020603050405020304" pitchFamily="18" charset="0"/>
              </a:rPr>
              <a:t> </a:t>
            </a:r>
          </a:p>
          <a:p>
            <a:pPr algn="just" fontAlgn="base">
              <a:lnSpc>
                <a:spcPct val="125000"/>
              </a:lnSpc>
              <a:spcBef>
                <a:spcPct val="0"/>
              </a:spcBef>
              <a:spcAft>
                <a:spcPct val="0"/>
              </a:spcAft>
            </a:pPr>
            <a:r>
              <a:rPr lang="zh-CN" altLang="en-US" sz="2400" b="1">
                <a:solidFill>
                  <a:srgbClr val="000000"/>
                </a:solidFill>
                <a:latin typeface="Times New Roman" panose="02020603050405020304" pitchFamily="18" charset="0"/>
              </a:rPr>
              <a:t>        构造其正规表达式</a:t>
            </a:r>
          </a:p>
        </p:txBody>
      </p:sp>
      <p:sp>
        <p:nvSpPr>
          <p:cNvPr id="31748" name="Text Box 4"/>
          <p:cNvSpPr txBox="1">
            <a:spLocks noChangeArrowheads="1"/>
          </p:cNvSpPr>
          <p:nvPr/>
        </p:nvSpPr>
        <p:spPr bwMode="auto">
          <a:xfrm>
            <a:off x="1928813" y="3373438"/>
            <a:ext cx="4775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zh-CN" altLang="en-US" b="1">
                <a:solidFill>
                  <a:srgbClr val="D60093"/>
                </a:solidFill>
                <a:latin typeface="Times New Roman" panose="02020603050405020304" pitchFamily="18" charset="0"/>
              </a:rPr>
              <a:t>问题</a:t>
            </a:r>
            <a:r>
              <a:rPr lang="en-US" altLang="zh-CN" b="1">
                <a:solidFill>
                  <a:srgbClr val="D60093"/>
                </a:solidFill>
                <a:latin typeface="Times New Roman" panose="02020603050405020304" pitchFamily="18" charset="0"/>
              </a:rPr>
              <a:t>1</a:t>
            </a:r>
            <a:r>
              <a:rPr lang="zh-CN" altLang="en-US" b="1">
                <a:solidFill>
                  <a:srgbClr val="D60093"/>
                </a:solidFill>
                <a:latin typeface="Times New Roman" panose="02020603050405020304" pitchFamily="18" charset="0"/>
              </a:rPr>
              <a:t>：这个“表达式”，表达的是什么？</a:t>
            </a:r>
          </a:p>
        </p:txBody>
      </p:sp>
      <p:sp>
        <p:nvSpPr>
          <p:cNvPr id="31749" name="Rectangle 5"/>
          <p:cNvSpPr>
            <a:spLocks noChangeArrowheads="1"/>
          </p:cNvSpPr>
          <p:nvPr/>
        </p:nvSpPr>
        <p:spPr bwMode="auto">
          <a:xfrm>
            <a:off x="5953125" y="3357563"/>
            <a:ext cx="4381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b="1">
                <a:solidFill>
                  <a:srgbClr val="000000"/>
                </a:solidFill>
                <a:latin typeface="Times New Roman" panose="02020603050405020304" pitchFamily="18" charset="0"/>
              </a:rPr>
              <a:t>—— </a:t>
            </a:r>
            <a:r>
              <a:rPr lang="zh-CN" altLang="en-US" b="1">
                <a:solidFill>
                  <a:srgbClr val="000000"/>
                </a:solidFill>
                <a:latin typeface="Times New Roman" panose="02020603050405020304" pitchFamily="18" charset="0"/>
              </a:rPr>
              <a:t>该文法所产生的语言的凝练表达形式</a:t>
            </a:r>
          </a:p>
        </p:txBody>
      </p:sp>
      <p:sp>
        <p:nvSpPr>
          <p:cNvPr id="31750" name="Rectangle 6"/>
          <p:cNvSpPr>
            <a:spLocks noChangeArrowheads="1"/>
          </p:cNvSpPr>
          <p:nvPr/>
        </p:nvSpPr>
        <p:spPr bwMode="auto">
          <a:xfrm>
            <a:off x="1927226" y="3827463"/>
            <a:ext cx="3521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zh-CN" altLang="en-US" b="1">
                <a:solidFill>
                  <a:srgbClr val="D60093"/>
                </a:solidFill>
                <a:latin typeface="Times New Roman" panose="02020603050405020304" pitchFamily="18" charset="0"/>
              </a:rPr>
              <a:t>问题</a:t>
            </a:r>
            <a:r>
              <a:rPr lang="en-US" altLang="zh-CN" b="1">
                <a:solidFill>
                  <a:srgbClr val="D60093"/>
                </a:solidFill>
                <a:latin typeface="Times New Roman" panose="02020603050405020304" pitchFamily="18" charset="0"/>
              </a:rPr>
              <a:t>2</a:t>
            </a:r>
            <a:r>
              <a:rPr lang="zh-CN" altLang="en-US" b="1">
                <a:solidFill>
                  <a:srgbClr val="D60093"/>
                </a:solidFill>
                <a:latin typeface="Times New Roman" panose="02020603050405020304" pitchFamily="18" charset="0"/>
              </a:rPr>
              <a:t>：文法的语言由什么构成？</a:t>
            </a:r>
          </a:p>
        </p:txBody>
      </p:sp>
      <p:sp>
        <p:nvSpPr>
          <p:cNvPr id="31751" name="Rectangle 7"/>
          <p:cNvSpPr>
            <a:spLocks noChangeArrowheads="1"/>
          </p:cNvSpPr>
          <p:nvPr/>
        </p:nvSpPr>
        <p:spPr bwMode="auto">
          <a:xfrm>
            <a:off x="5267325" y="3814763"/>
            <a:ext cx="4381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b="1">
                <a:solidFill>
                  <a:srgbClr val="000000"/>
                </a:solidFill>
                <a:latin typeface="Times New Roman" panose="02020603050405020304" pitchFamily="18" charset="0"/>
              </a:rPr>
              <a:t>—— </a:t>
            </a:r>
            <a:r>
              <a:rPr lang="zh-CN" altLang="en-US" b="1">
                <a:solidFill>
                  <a:srgbClr val="000000"/>
                </a:solidFill>
                <a:latin typeface="Times New Roman" panose="02020603050405020304" pitchFamily="18" charset="0"/>
              </a:rPr>
              <a:t>由该文法所能推导出的所有句子构成</a:t>
            </a:r>
          </a:p>
        </p:txBody>
      </p:sp>
      <p:sp>
        <p:nvSpPr>
          <p:cNvPr id="31752" name="Rectangle 8"/>
          <p:cNvSpPr>
            <a:spLocks noChangeArrowheads="1"/>
          </p:cNvSpPr>
          <p:nvPr/>
        </p:nvSpPr>
        <p:spPr bwMode="auto">
          <a:xfrm>
            <a:off x="1927225" y="4310063"/>
            <a:ext cx="35541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zh-CN" altLang="en-US" b="1">
                <a:solidFill>
                  <a:srgbClr val="D60093"/>
                </a:solidFill>
                <a:latin typeface="Times New Roman" panose="02020603050405020304" pitchFamily="18" charset="0"/>
              </a:rPr>
              <a:t>问题</a:t>
            </a:r>
            <a:r>
              <a:rPr lang="en-US" altLang="zh-CN" b="1">
                <a:solidFill>
                  <a:srgbClr val="D60093"/>
                </a:solidFill>
                <a:latin typeface="Times New Roman" panose="02020603050405020304" pitchFamily="18" charset="0"/>
              </a:rPr>
              <a:t>3</a:t>
            </a:r>
            <a:r>
              <a:rPr lang="zh-CN" altLang="en-US" b="1">
                <a:solidFill>
                  <a:srgbClr val="D60093"/>
                </a:solidFill>
                <a:latin typeface="Times New Roman" panose="02020603050405020304" pitchFamily="18" charset="0"/>
              </a:rPr>
              <a:t>：“所有句子”从何而来？</a:t>
            </a:r>
            <a:endParaRPr lang="en-US" altLang="zh-CN" b="1">
              <a:solidFill>
                <a:srgbClr val="D60093"/>
              </a:solidFill>
              <a:latin typeface="Times New Roman" panose="02020603050405020304" pitchFamily="18" charset="0"/>
            </a:endParaRPr>
          </a:p>
        </p:txBody>
      </p:sp>
      <p:sp>
        <p:nvSpPr>
          <p:cNvPr id="31753" name="Text Box 9"/>
          <p:cNvSpPr txBox="1">
            <a:spLocks noChangeArrowheads="1"/>
          </p:cNvSpPr>
          <p:nvPr/>
        </p:nvSpPr>
        <p:spPr bwMode="auto">
          <a:xfrm>
            <a:off x="5105400" y="4275138"/>
            <a:ext cx="37973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b="1">
                <a:solidFill>
                  <a:srgbClr val="000000"/>
                </a:solidFill>
                <a:latin typeface="Times New Roman" panose="02020603050405020304" pitchFamily="18" charset="0"/>
              </a:rPr>
              <a:t>—— </a:t>
            </a:r>
            <a:r>
              <a:rPr lang="zh-CN" altLang="en-US" b="1">
                <a:solidFill>
                  <a:srgbClr val="000000"/>
                </a:solidFill>
                <a:latin typeface="Times New Roman" panose="02020603050405020304" pitchFamily="18" charset="0"/>
              </a:rPr>
              <a:t>由文法的开始符号推导得到</a:t>
            </a:r>
          </a:p>
        </p:txBody>
      </p:sp>
      <p:sp>
        <p:nvSpPr>
          <p:cNvPr id="31754" name="Rectangle 10"/>
          <p:cNvSpPr>
            <a:spLocks noChangeArrowheads="1"/>
          </p:cNvSpPr>
          <p:nvPr/>
        </p:nvSpPr>
        <p:spPr bwMode="auto">
          <a:xfrm>
            <a:off x="1928814" y="4927600"/>
            <a:ext cx="8321675"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fontAlgn="base">
              <a:lnSpc>
                <a:spcPct val="135000"/>
              </a:lnSpc>
              <a:spcBef>
                <a:spcPct val="0"/>
              </a:spcBef>
              <a:spcAft>
                <a:spcPct val="0"/>
              </a:spcAft>
            </a:pPr>
            <a:r>
              <a:rPr lang="zh-CN" altLang="en-US" sz="2400" b="1">
                <a:solidFill>
                  <a:srgbClr val="0000CC"/>
                </a:solidFill>
                <a:latin typeface="Times New Roman" panose="02020603050405020304" pitchFamily="18" charset="0"/>
              </a:rPr>
              <a:t>结论：所谓“一个文法所对应的正规表达式”，就是这个文法的开始符号所能推导出的所有句子的凝练表示</a:t>
            </a:r>
            <a:endParaRPr lang="en-US" altLang="zh-CN" sz="2400" b="1">
              <a:solidFill>
                <a:srgbClr val="0000CC"/>
              </a:solidFill>
              <a:latin typeface="Times New Roman" panose="02020603050405020304" pitchFamily="18" charset="0"/>
            </a:endParaRPr>
          </a:p>
        </p:txBody>
      </p:sp>
      <p:sp>
        <p:nvSpPr>
          <p:cNvPr id="22539" name="Rectangle 14"/>
          <p:cNvSpPr>
            <a:spLocks noChangeArrowheads="1"/>
          </p:cNvSpPr>
          <p:nvPr/>
        </p:nvSpPr>
        <p:spPr bwMode="auto">
          <a:xfrm>
            <a:off x="1611313" y="193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en-US" altLang="zh-CN" sz="3400" b="1" dirty="0">
                <a:solidFill>
                  <a:srgbClr val="0F55C7"/>
                </a:solidFill>
                <a:latin typeface="Times New Roman" panose="02020603050405020304" pitchFamily="18" charset="0"/>
              </a:rPr>
              <a:t>§3.3.2</a:t>
            </a:r>
            <a:r>
              <a:rPr lang="zh-CN" altLang="en-US" sz="3400" b="1" dirty="0" smtClean="0">
                <a:solidFill>
                  <a:srgbClr val="0F55C7"/>
                </a:solidFill>
                <a:latin typeface="Times New Roman" panose="02020603050405020304" pitchFamily="18" charset="0"/>
              </a:rPr>
              <a:t>正规</a:t>
            </a:r>
            <a:r>
              <a:rPr lang="zh-CN" altLang="en-US" sz="3400" b="1" dirty="0">
                <a:solidFill>
                  <a:srgbClr val="0F55C7"/>
                </a:solidFill>
                <a:latin typeface="Times New Roman" panose="02020603050405020304" pitchFamily="18" charset="0"/>
              </a:rPr>
              <a:t>表达式的性质及其构造</a:t>
            </a:r>
          </a:p>
        </p:txBody>
      </p:sp>
      <p:sp>
        <p:nvSpPr>
          <p:cNvPr id="22540" name="Rectangle 15"/>
          <p:cNvSpPr>
            <a:spLocks noChangeArrowheads="1"/>
          </p:cNvSpPr>
          <p:nvPr/>
        </p:nvSpPr>
        <p:spPr bwMode="auto">
          <a:xfrm>
            <a:off x="1611313" y="904875"/>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zh-CN" altLang="en-US" sz="2800" b="1">
                <a:solidFill>
                  <a:srgbClr val="000000"/>
                </a:solidFill>
                <a:latin typeface="Times New Roman" panose="02020603050405020304" pitchFamily="18" charset="0"/>
              </a:rPr>
              <a:t>二、由右线性文法构造正规表达式</a:t>
            </a:r>
            <a:endParaRPr lang="zh-CN" altLang="zh-CN" sz="2800" b="1">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39118914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748"/>
                                        </p:tgtEl>
                                        <p:attrNameLst>
                                          <p:attrName>style.visibility</p:attrName>
                                        </p:attrNameLst>
                                      </p:cBhvr>
                                      <p:to>
                                        <p:strVal val="visible"/>
                                      </p:to>
                                    </p:set>
                                    <p:animEffect transition="in" filter="blinds(horizontal)">
                                      <p:cBhvr>
                                        <p:cTn id="7" dur="500"/>
                                        <p:tgtEl>
                                          <p:spTgt spid="317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749"/>
                                        </p:tgtEl>
                                        <p:attrNameLst>
                                          <p:attrName>style.visibility</p:attrName>
                                        </p:attrNameLst>
                                      </p:cBhvr>
                                      <p:to>
                                        <p:strVal val="visible"/>
                                      </p:to>
                                    </p:set>
                                    <p:animEffect transition="in" filter="blinds(horizontal)">
                                      <p:cBhvr>
                                        <p:cTn id="12" dur="500"/>
                                        <p:tgtEl>
                                          <p:spTgt spid="3174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1750"/>
                                        </p:tgtEl>
                                        <p:attrNameLst>
                                          <p:attrName>style.visibility</p:attrName>
                                        </p:attrNameLst>
                                      </p:cBhvr>
                                      <p:to>
                                        <p:strVal val="visible"/>
                                      </p:to>
                                    </p:set>
                                    <p:animEffect transition="in" filter="blinds(horizontal)">
                                      <p:cBhvr>
                                        <p:cTn id="17" dur="500"/>
                                        <p:tgtEl>
                                          <p:spTgt spid="3175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1751"/>
                                        </p:tgtEl>
                                        <p:attrNameLst>
                                          <p:attrName>style.visibility</p:attrName>
                                        </p:attrNameLst>
                                      </p:cBhvr>
                                      <p:to>
                                        <p:strVal val="visible"/>
                                      </p:to>
                                    </p:set>
                                    <p:animEffect transition="in" filter="blinds(horizontal)">
                                      <p:cBhvr>
                                        <p:cTn id="22" dur="500"/>
                                        <p:tgtEl>
                                          <p:spTgt spid="3175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1752"/>
                                        </p:tgtEl>
                                        <p:attrNameLst>
                                          <p:attrName>style.visibility</p:attrName>
                                        </p:attrNameLst>
                                      </p:cBhvr>
                                      <p:to>
                                        <p:strVal val="visible"/>
                                      </p:to>
                                    </p:set>
                                    <p:animEffect transition="in" filter="blinds(horizontal)">
                                      <p:cBhvr>
                                        <p:cTn id="27" dur="500"/>
                                        <p:tgtEl>
                                          <p:spTgt spid="3175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1753"/>
                                        </p:tgtEl>
                                        <p:attrNameLst>
                                          <p:attrName>style.visibility</p:attrName>
                                        </p:attrNameLst>
                                      </p:cBhvr>
                                      <p:to>
                                        <p:strVal val="visible"/>
                                      </p:to>
                                    </p:set>
                                    <p:animEffect transition="in" filter="blinds(horizontal)">
                                      <p:cBhvr>
                                        <p:cTn id="32" dur="500"/>
                                        <p:tgtEl>
                                          <p:spTgt spid="3175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1754"/>
                                        </p:tgtEl>
                                        <p:attrNameLst>
                                          <p:attrName>style.visibility</p:attrName>
                                        </p:attrNameLst>
                                      </p:cBhvr>
                                      <p:to>
                                        <p:strVal val="visible"/>
                                      </p:to>
                                    </p:set>
                                    <p:animEffect transition="in" filter="blinds(horizontal)">
                                      <p:cBhvr>
                                        <p:cTn id="37" dur="500"/>
                                        <p:tgtEl>
                                          <p:spTgt spid="31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31749" grpId="0" autoUpdateAnimBg="0"/>
      <p:bldP spid="31750" grpId="0" autoUpdateAnimBg="0"/>
      <p:bldP spid="31751" grpId="0" autoUpdateAnimBg="0"/>
      <p:bldP spid="31752" grpId="0" autoUpdateAnimBg="0"/>
      <p:bldP spid="31753" grpId="0" autoUpdateAnimBg="0"/>
      <p:bldP spid="31754"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solidFill>
          <a:schemeClr val="tx1"/>
        </a:solidFill>
        <a:effectLst/>
      </p:bgPr>
    </p:bg>
    <p:spTree>
      <p:nvGrpSpPr>
        <p:cNvPr id="1" name=""/>
        <p:cNvGrpSpPr/>
        <p:nvPr/>
      </p:nvGrpSpPr>
      <p:grpSpPr>
        <a:xfrm>
          <a:off x="0" y="0"/>
          <a:ext cx="0" cy="0"/>
          <a:chOff x="0" y="0"/>
          <a:chExt cx="0" cy="0"/>
        </a:xfrm>
      </p:grpSpPr>
      <p:sp>
        <p:nvSpPr>
          <p:cNvPr id="19" name="灯片编号占位符 3"/>
          <p:cNvSpPr>
            <a:spLocks noGrp="1"/>
          </p:cNvSpPr>
          <p:nvPr>
            <p:ph type="sldNum" sz="quarter" idx="12"/>
          </p:nvPr>
        </p:nvSpPr>
        <p:spPr/>
        <p:txBody>
          <a:bodyPr/>
          <a:lstStyle/>
          <a:p>
            <a:pPr fontAlgn="base">
              <a:spcBef>
                <a:spcPct val="0"/>
              </a:spcBef>
              <a:spcAft>
                <a:spcPct val="0"/>
              </a:spcAft>
              <a:defRPr/>
            </a:pPr>
            <a:fld id="{4E3556C4-E8A3-4315-9E38-8E9B5B0BB6AA}" type="slidenum">
              <a:rPr lang="zh-CN" altLang="en-US">
                <a:latin typeface="Arial" panose="020B0604020202020204" pitchFamily="34" charset="0"/>
                <a:ea typeface="黑体"/>
              </a:rPr>
              <a:pPr fontAlgn="base">
                <a:spcBef>
                  <a:spcPct val="0"/>
                </a:spcBef>
                <a:spcAft>
                  <a:spcPct val="0"/>
                </a:spcAft>
                <a:defRPr/>
              </a:pPr>
              <a:t>14</a:t>
            </a:fld>
            <a:endParaRPr lang="en-US" altLang="zh-CN">
              <a:latin typeface="Arial" panose="020B0604020202020204" pitchFamily="34" charset="0"/>
              <a:ea typeface="黑体"/>
            </a:endParaRPr>
          </a:p>
        </p:txBody>
      </p:sp>
      <p:grpSp>
        <p:nvGrpSpPr>
          <p:cNvPr id="32787" name="Group 19"/>
          <p:cNvGrpSpPr>
            <a:grpSpLocks/>
          </p:cNvGrpSpPr>
          <p:nvPr/>
        </p:nvGrpSpPr>
        <p:grpSpPr bwMode="auto">
          <a:xfrm>
            <a:off x="2171700" y="5105401"/>
            <a:ext cx="1257300" cy="976313"/>
            <a:chOff x="408" y="3216"/>
            <a:chExt cx="792" cy="615"/>
          </a:xfrm>
        </p:grpSpPr>
        <p:sp>
          <p:nvSpPr>
            <p:cNvPr id="23570" name="Text Box 5"/>
            <p:cNvSpPr txBox="1">
              <a:spLocks noChangeArrowheads="1"/>
            </p:cNvSpPr>
            <p:nvPr/>
          </p:nvSpPr>
          <p:spPr bwMode="auto">
            <a:xfrm>
              <a:off x="408" y="3504"/>
              <a:ext cx="7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800" b="1">
                  <a:solidFill>
                    <a:srgbClr val="D60093"/>
                  </a:solidFill>
                  <a:latin typeface="Times New Roman" panose="02020603050405020304" pitchFamily="18" charset="0"/>
                </a:rPr>
                <a:t>C=a</a:t>
              </a:r>
              <a:r>
                <a:rPr lang="en-US" altLang="zh-CN" sz="2800" b="1" baseline="30000">
                  <a:solidFill>
                    <a:srgbClr val="D60093"/>
                  </a:solidFill>
                  <a:latin typeface="Times New Roman" panose="02020603050405020304" pitchFamily="18" charset="0"/>
                </a:rPr>
                <a:t>*</a:t>
              </a:r>
              <a:r>
                <a:rPr lang="en-US" altLang="zh-CN" sz="2800" b="1">
                  <a:solidFill>
                    <a:srgbClr val="D60093"/>
                  </a:solidFill>
                  <a:latin typeface="Times New Roman" panose="02020603050405020304" pitchFamily="18" charset="0"/>
                </a:rPr>
                <a:t>a</a:t>
              </a:r>
              <a:endParaRPr lang="en-US" altLang="zh-CN" sz="2800" b="1" baseline="30000">
                <a:solidFill>
                  <a:srgbClr val="D60093"/>
                </a:solidFill>
                <a:latin typeface="Times New Roman" panose="02020603050405020304" pitchFamily="18" charset="0"/>
              </a:endParaRPr>
            </a:p>
          </p:txBody>
        </p:sp>
        <p:sp>
          <p:nvSpPr>
            <p:cNvPr id="23571" name="AutoShape 6"/>
            <p:cNvSpPr>
              <a:spLocks noChangeArrowheads="1"/>
            </p:cNvSpPr>
            <p:nvPr/>
          </p:nvSpPr>
          <p:spPr bwMode="auto">
            <a:xfrm>
              <a:off x="584" y="3216"/>
              <a:ext cx="352" cy="288"/>
            </a:xfrm>
            <a:prstGeom prst="downArrow">
              <a:avLst>
                <a:gd name="adj1" fmla="val 45454"/>
                <a:gd name="adj2" fmla="val 36111"/>
              </a:avLst>
            </a:prstGeom>
            <a:noFill/>
            <a:ln w="254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grpSp>
      <p:grpSp>
        <p:nvGrpSpPr>
          <p:cNvPr id="32788" name="Group 20"/>
          <p:cNvGrpSpPr>
            <a:grpSpLocks/>
          </p:cNvGrpSpPr>
          <p:nvPr/>
        </p:nvGrpSpPr>
        <p:grpSpPr bwMode="auto">
          <a:xfrm>
            <a:off x="3416300" y="5588000"/>
            <a:ext cx="2146300" cy="558800"/>
            <a:chOff x="1192" y="3520"/>
            <a:chExt cx="1352" cy="352"/>
          </a:xfrm>
        </p:grpSpPr>
        <p:sp>
          <p:nvSpPr>
            <p:cNvPr id="23568" name="Text Box 7"/>
            <p:cNvSpPr txBox="1">
              <a:spLocks noChangeArrowheads="1"/>
            </p:cNvSpPr>
            <p:nvPr/>
          </p:nvSpPr>
          <p:spPr bwMode="auto">
            <a:xfrm>
              <a:off x="1512" y="3520"/>
              <a:ext cx="10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800" b="1">
                  <a:solidFill>
                    <a:srgbClr val="D60093"/>
                  </a:solidFill>
                  <a:latin typeface="Times New Roman" panose="02020603050405020304" pitchFamily="18" charset="0"/>
                </a:rPr>
                <a:t>B=ba</a:t>
              </a:r>
              <a:r>
                <a:rPr lang="en-US" altLang="zh-CN" sz="2800" b="1" baseline="30000">
                  <a:solidFill>
                    <a:srgbClr val="D60093"/>
                  </a:solidFill>
                  <a:latin typeface="Times New Roman" panose="02020603050405020304" pitchFamily="18" charset="0"/>
                </a:rPr>
                <a:t>*</a:t>
              </a:r>
              <a:r>
                <a:rPr lang="en-US" altLang="zh-CN" sz="2800" b="1">
                  <a:solidFill>
                    <a:srgbClr val="D60093"/>
                  </a:solidFill>
                  <a:latin typeface="Times New Roman" panose="02020603050405020304" pitchFamily="18" charset="0"/>
                </a:rPr>
                <a:t>a</a:t>
              </a:r>
            </a:p>
          </p:txBody>
        </p:sp>
        <p:sp>
          <p:nvSpPr>
            <p:cNvPr id="23569" name="AutoShape 8"/>
            <p:cNvSpPr>
              <a:spLocks noChangeArrowheads="1"/>
            </p:cNvSpPr>
            <p:nvPr/>
          </p:nvSpPr>
          <p:spPr bwMode="auto">
            <a:xfrm rot="-5400000">
              <a:off x="1160" y="3552"/>
              <a:ext cx="352" cy="288"/>
            </a:xfrm>
            <a:prstGeom prst="downArrow">
              <a:avLst>
                <a:gd name="adj1" fmla="val 45454"/>
                <a:gd name="adj2" fmla="val 36111"/>
              </a:avLst>
            </a:prstGeom>
            <a:noFill/>
            <a:ln w="254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grpSp>
      <p:grpSp>
        <p:nvGrpSpPr>
          <p:cNvPr id="32789" name="Group 21"/>
          <p:cNvGrpSpPr>
            <a:grpSpLocks/>
          </p:cNvGrpSpPr>
          <p:nvPr/>
        </p:nvGrpSpPr>
        <p:grpSpPr bwMode="auto">
          <a:xfrm>
            <a:off x="5321300" y="5608638"/>
            <a:ext cx="2997200" cy="563562"/>
            <a:chOff x="2392" y="3533"/>
            <a:chExt cx="1888" cy="355"/>
          </a:xfrm>
        </p:grpSpPr>
        <p:sp>
          <p:nvSpPr>
            <p:cNvPr id="23566" name="Rectangle 9"/>
            <p:cNvSpPr>
              <a:spLocks noChangeArrowheads="1"/>
            </p:cNvSpPr>
            <p:nvPr/>
          </p:nvSpPr>
          <p:spPr bwMode="auto">
            <a:xfrm>
              <a:off x="2648" y="3533"/>
              <a:ext cx="16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800" b="1">
                  <a:solidFill>
                    <a:srgbClr val="D60093"/>
                  </a:solidFill>
                  <a:latin typeface="Times New Roman" panose="02020603050405020304" pitchFamily="18" charset="0"/>
                </a:rPr>
                <a:t> S::= aS | aba</a:t>
              </a:r>
              <a:r>
                <a:rPr lang="en-US" altLang="zh-CN" sz="2800" b="1" baseline="30000">
                  <a:solidFill>
                    <a:srgbClr val="D60093"/>
                  </a:solidFill>
                  <a:latin typeface="Times New Roman" panose="02020603050405020304" pitchFamily="18" charset="0"/>
                </a:rPr>
                <a:t>*</a:t>
              </a:r>
              <a:r>
                <a:rPr lang="en-US" altLang="zh-CN" sz="2800" b="1">
                  <a:solidFill>
                    <a:srgbClr val="D60093"/>
                  </a:solidFill>
                  <a:latin typeface="Times New Roman" panose="02020603050405020304" pitchFamily="18" charset="0"/>
                </a:rPr>
                <a:t>a</a:t>
              </a:r>
              <a:endParaRPr lang="zh-CN" altLang="en-US" sz="2800" b="1">
                <a:solidFill>
                  <a:srgbClr val="D60093"/>
                </a:solidFill>
                <a:latin typeface="Times New Roman" panose="02020603050405020304" pitchFamily="18" charset="0"/>
              </a:endParaRPr>
            </a:p>
          </p:txBody>
        </p:sp>
        <p:sp>
          <p:nvSpPr>
            <p:cNvPr id="23567" name="AutoShape 10"/>
            <p:cNvSpPr>
              <a:spLocks noChangeArrowheads="1"/>
            </p:cNvSpPr>
            <p:nvPr/>
          </p:nvSpPr>
          <p:spPr bwMode="auto">
            <a:xfrm rot="-5400000">
              <a:off x="2360" y="3568"/>
              <a:ext cx="352" cy="288"/>
            </a:xfrm>
            <a:prstGeom prst="downArrow">
              <a:avLst>
                <a:gd name="adj1" fmla="val 45454"/>
                <a:gd name="adj2" fmla="val 36111"/>
              </a:avLst>
            </a:prstGeom>
            <a:noFill/>
            <a:ln w="254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grpSp>
      <p:sp>
        <p:nvSpPr>
          <p:cNvPr id="32780" name="Rectangle 12"/>
          <p:cNvSpPr>
            <a:spLocks noChangeArrowheads="1"/>
          </p:cNvSpPr>
          <p:nvPr/>
        </p:nvSpPr>
        <p:spPr bwMode="auto">
          <a:xfrm>
            <a:off x="8686800" y="3919538"/>
            <a:ext cx="1981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800" b="1">
                <a:solidFill>
                  <a:srgbClr val="D60093"/>
                </a:solidFill>
                <a:latin typeface="Times New Roman" panose="02020603050405020304" pitchFamily="18" charset="0"/>
              </a:rPr>
              <a:t> S=a</a:t>
            </a:r>
            <a:r>
              <a:rPr lang="en-US" altLang="zh-CN" sz="2800" b="1" baseline="30000">
                <a:solidFill>
                  <a:srgbClr val="D60093"/>
                </a:solidFill>
                <a:latin typeface="Times New Roman" panose="02020603050405020304" pitchFamily="18" charset="0"/>
              </a:rPr>
              <a:t>*</a:t>
            </a:r>
            <a:r>
              <a:rPr lang="en-US" altLang="zh-CN" sz="2800" b="1">
                <a:solidFill>
                  <a:srgbClr val="D60093"/>
                </a:solidFill>
                <a:latin typeface="Times New Roman" panose="02020603050405020304" pitchFamily="18" charset="0"/>
              </a:rPr>
              <a:t>aba</a:t>
            </a:r>
            <a:r>
              <a:rPr lang="en-US" altLang="zh-CN" sz="2800" b="1" baseline="30000">
                <a:solidFill>
                  <a:srgbClr val="D60093"/>
                </a:solidFill>
                <a:latin typeface="Times New Roman" panose="02020603050405020304" pitchFamily="18" charset="0"/>
              </a:rPr>
              <a:t>*</a:t>
            </a:r>
            <a:r>
              <a:rPr lang="en-US" altLang="zh-CN" sz="2800" b="1">
                <a:solidFill>
                  <a:srgbClr val="D60093"/>
                </a:solidFill>
                <a:latin typeface="Times New Roman" panose="02020603050405020304" pitchFamily="18" charset="0"/>
              </a:rPr>
              <a:t>a</a:t>
            </a:r>
            <a:endParaRPr lang="zh-CN" altLang="en-US" sz="2800" b="1">
              <a:solidFill>
                <a:srgbClr val="D60093"/>
              </a:solidFill>
              <a:latin typeface="Times New Roman" panose="02020603050405020304" pitchFamily="18" charset="0"/>
            </a:endParaRPr>
          </a:p>
        </p:txBody>
      </p:sp>
      <p:pic>
        <p:nvPicPr>
          <p:cNvPr id="32782"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089" y="3417888"/>
            <a:ext cx="2917825" cy="1490662"/>
          </a:xfrm>
          <a:prstGeom prst="rect">
            <a:avLst/>
          </a:prstGeom>
          <a:noFill/>
          <a:ln w="25400">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2790" name="Group 22"/>
          <p:cNvGrpSpPr>
            <a:grpSpLocks/>
          </p:cNvGrpSpPr>
          <p:nvPr/>
        </p:nvGrpSpPr>
        <p:grpSpPr bwMode="auto">
          <a:xfrm>
            <a:off x="5151438" y="3414714"/>
            <a:ext cx="3338512" cy="2173287"/>
            <a:chOff x="2285" y="2151"/>
            <a:chExt cx="2103" cy="1369"/>
          </a:xfrm>
        </p:grpSpPr>
        <p:sp>
          <p:nvSpPr>
            <p:cNvPr id="23564" name="AutoShape 13"/>
            <p:cNvSpPr>
              <a:spLocks noChangeArrowheads="1"/>
            </p:cNvSpPr>
            <p:nvPr/>
          </p:nvSpPr>
          <p:spPr bwMode="auto">
            <a:xfrm rot="10800000">
              <a:off x="3584" y="3232"/>
              <a:ext cx="352" cy="288"/>
            </a:xfrm>
            <a:prstGeom prst="downArrow">
              <a:avLst>
                <a:gd name="adj1" fmla="val 45454"/>
                <a:gd name="adj2" fmla="val 36111"/>
              </a:avLst>
            </a:prstGeom>
            <a:noFill/>
            <a:ln w="254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pic>
          <p:nvPicPr>
            <p:cNvPr id="23565"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5" y="2151"/>
              <a:ext cx="2103" cy="943"/>
            </a:xfrm>
            <a:prstGeom prst="rect">
              <a:avLst/>
            </a:prstGeom>
            <a:noFill/>
            <a:ln w="25400">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3561" name="Rectangle 16"/>
          <p:cNvSpPr>
            <a:spLocks noChangeArrowheads="1"/>
          </p:cNvSpPr>
          <p:nvPr/>
        </p:nvSpPr>
        <p:spPr bwMode="auto">
          <a:xfrm>
            <a:off x="1611313" y="193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zh-CN" altLang="en-US" sz="3400" b="1" dirty="0" smtClean="0">
                <a:solidFill>
                  <a:srgbClr val="0F55C7"/>
                </a:solidFill>
                <a:latin typeface="Times New Roman" panose="02020603050405020304" pitchFamily="18" charset="0"/>
              </a:rPr>
              <a:t>正规</a:t>
            </a:r>
            <a:r>
              <a:rPr lang="zh-CN" altLang="en-US" sz="3400" b="1" dirty="0">
                <a:solidFill>
                  <a:srgbClr val="0F55C7"/>
                </a:solidFill>
                <a:latin typeface="Times New Roman" panose="02020603050405020304" pitchFamily="18" charset="0"/>
              </a:rPr>
              <a:t>表达式的性质及其构造</a:t>
            </a:r>
          </a:p>
        </p:txBody>
      </p:sp>
      <p:sp>
        <p:nvSpPr>
          <p:cNvPr id="23562" name="Rectangle 17"/>
          <p:cNvSpPr>
            <a:spLocks noChangeArrowheads="1"/>
          </p:cNvSpPr>
          <p:nvPr/>
        </p:nvSpPr>
        <p:spPr bwMode="auto">
          <a:xfrm>
            <a:off x="1611313" y="904875"/>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zh-CN" altLang="en-US" sz="2800" b="1">
                <a:solidFill>
                  <a:srgbClr val="000000"/>
                </a:solidFill>
                <a:latin typeface="Times New Roman" panose="02020603050405020304" pitchFamily="18" charset="0"/>
              </a:rPr>
              <a:t>二、由右线性文法构造正规表达式</a:t>
            </a:r>
            <a:endParaRPr lang="zh-CN" altLang="zh-CN" sz="2800" b="1">
              <a:solidFill>
                <a:srgbClr val="000000"/>
              </a:solidFill>
              <a:latin typeface="楷体_GB2312" pitchFamily="49" charset="-122"/>
              <a:ea typeface="楷体_GB2312" pitchFamily="49" charset="-122"/>
            </a:endParaRPr>
          </a:p>
        </p:txBody>
      </p:sp>
      <p:sp>
        <p:nvSpPr>
          <p:cNvPr id="23563" name="Rectangle 18"/>
          <p:cNvSpPr>
            <a:spLocks noChangeArrowheads="1"/>
          </p:cNvSpPr>
          <p:nvPr/>
        </p:nvSpPr>
        <p:spPr bwMode="auto">
          <a:xfrm>
            <a:off x="1879600" y="1741489"/>
            <a:ext cx="80518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fontAlgn="base">
              <a:lnSpc>
                <a:spcPct val="125000"/>
              </a:lnSpc>
              <a:spcBef>
                <a:spcPct val="0"/>
              </a:spcBef>
              <a:spcAft>
                <a:spcPct val="0"/>
              </a:spcAft>
            </a:pPr>
            <a:r>
              <a:rPr lang="zh-CN" altLang="en-US" sz="2400" b="1">
                <a:solidFill>
                  <a:srgbClr val="000000"/>
                </a:solidFill>
                <a:latin typeface="Times New Roman" panose="02020603050405020304" pitchFamily="18" charset="0"/>
              </a:rPr>
              <a:t>例：已知正规文法（右线性文法）Ｇ</a:t>
            </a:r>
            <a:r>
              <a:rPr lang="en-US" altLang="zh-CN" sz="2400" b="1">
                <a:solidFill>
                  <a:srgbClr val="000000"/>
                </a:solidFill>
                <a:latin typeface="Times New Roman" panose="02020603050405020304" pitchFamily="18" charset="0"/>
              </a:rPr>
              <a:t>:</a:t>
            </a:r>
            <a:endParaRPr lang="zh-CN" altLang="en-US" sz="2400" b="1">
              <a:solidFill>
                <a:srgbClr val="000000"/>
              </a:solidFill>
              <a:latin typeface="Times New Roman" panose="02020603050405020304" pitchFamily="18" charset="0"/>
            </a:endParaRPr>
          </a:p>
          <a:p>
            <a:pPr algn="just" fontAlgn="base">
              <a:lnSpc>
                <a:spcPct val="125000"/>
              </a:lnSpc>
              <a:spcBef>
                <a:spcPct val="0"/>
              </a:spcBef>
              <a:spcAft>
                <a:spcPct val="0"/>
              </a:spcAft>
            </a:pPr>
            <a:r>
              <a:rPr lang="zh-CN" altLang="en-US" sz="2400" b="1">
                <a:solidFill>
                  <a:srgbClr val="000000"/>
                </a:solidFill>
                <a:latin typeface="Times New Roman" panose="02020603050405020304" pitchFamily="18" charset="0"/>
              </a:rPr>
              <a:t>     </a:t>
            </a:r>
            <a:r>
              <a:rPr lang="en-US" altLang="zh-CN" sz="2400" b="1">
                <a:solidFill>
                  <a:srgbClr val="000000"/>
                </a:solidFill>
                <a:latin typeface="Times New Roman" panose="02020603050405020304" pitchFamily="18" charset="0"/>
              </a:rPr>
              <a:t>    S::= aS | aB                   B::= bC                   C::= aC | a</a:t>
            </a:r>
            <a:r>
              <a:rPr lang="en-US" altLang="zh-CN" sz="2400">
                <a:solidFill>
                  <a:srgbClr val="000000"/>
                </a:solidFill>
                <a:latin typeface="Times New Roman" panose="02020603050405020304" pitchFamily="18" charset="0"/>
              </a:rPr>
              <a:t> </a:t>
            </a:r>
          </a:p>
          <a:p>
            <a:pPr algn="just" fontAlgn="base">
              <a:lnSpc>
                <a:spcPct val="125000"/>
              </a:lnSpc>
              <a:spcBef>
                <a:spcPct val="0"/>
              </a:spcBef>
              <a:spcAft>
                <a:spcPct val="0"/>
              </a:spcAft>
            </a:pPr>
            <a:r>
              <a:rPr lang="zh-CN" altLang="en-US" sz="2400" b="1">
                <a:solidFill>
                  <a:srgbClr val="000000"/>
                </a:solidFill>
                <a:latin typeface="Times New Roman" panose="02020603050405020304" pitchFamily="18" charset="0"/>
              </a:rPr>
              <a:t>        构造其正规表达式</a:t>
            </a:r>
          </a:p>
        </p:txBody>
      </p:sp>
    </p:spTree>
    <p:extLst>
      <p:ext uri="{BB962C8B-B14F-4D97-AF65-F5344CB8AC3E}">
        <p14:creationId xmlns:p14="http://schemas.microsoft.com/office/powerpoint/2010/main" val="10877628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782"/>
                                        </p:tgtEl>
                                        <p:attrNameLst>
                                          <p:attrName>style.visibility</p:attrName>
                                        </p:attrNameLst>
                                      </p:cBhvr>
                                      <p:to>
                                        <p:strVal val="visible"/>
                                      </p:to>
                                    </p:set>
                                    <p:animEffect transition="in" filter="blinds(horizontal)">
                                      <p:cBhvr>
                                        <p:cTn id="7" dur="500"/>
                                        <p:tgtEl>
                                          <p:spTgt spid="327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2787"/>
                                        </p:tgtEl>
                                        <p:attrNameLst>
                                          <p:attrName>style.visibility</p:attrName>
                                        </p:attrNameLst>
                                      </p:cBhvr>
                                      <p:to>
                                        <p:strVal val="visible"/>
                                      </p:to>
                                    </p:set>
                                    <p:animEffect transition="in" filter="blinds(horizontal)">
                                      <p:cBhvr>
                                        <p:cTn id="12" dur="500"/>
                                        <p:tgtEl>
                                          <p:spTgt spid="327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2788"/>
                                        </p:tgtEl>
                                        <p:attrNameLst>
                                          <p:attrName>style.visibility</p:attrName>
                                        </p:attrNameLst>
                                      </p:cBhvr>
                                      <p:to>
                                        <p:strVal val="visible"/>
                                      </p:to>
                                    </p:set>
                                    <p:animEffect transition="in" filter="blinds(horizontal)">
                                      <p:cBhvr>
                                        <p:cTn id="17" dur="500"/>
                                        <p:tgtEl>
                                          <p:spTgt spid="3278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2789"/>
                                        </p:tgtEl>
                                        <p:attrNameLst>
                                          <p:attrName>style.visibility</p:attrName>
                                        </p:attrNameLst>
                                      </p:cBhvr>
                                      <p:to>
                                        <p:strVal val="visible"/>
                                      </p:to>
                                    </p:set>
                                    <p:animEffect transition="in" filter="blinds(horizontal)">
                                      <p:cBhvr>
                                        <p:cTn id="22" dur="500"/>
                                        <p:tgtEl>
                                          <p:spTgt spid="3278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2790"/>
                                        </p:tgtEl>
                                        <p:attrNameLst>
                                          <p:attrName>style.visibility</p:attrName>
                                        </p:attrNameLst>
                                      </p:cBhvr>
                                      <p:to>
                                        <p:strVal val="visible"/>
                                      </p:to>
                                    </p:set>
                                    <p:animEffect transition="in" filter="blinds(horizontal)">
                                      <p:cBhvr>
                                        <p:cTn id="27" dur="500"/>
                                        <p:tgtEl>
                                          <p:spTgt spid="3279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2780"/>
                                        </p:tgtEl>
                                        <p:attrNameLst>
                                          <p:attrName>style.visibility</p:attrName>
                                        </p:attrNameLst>
                                      </p:cBhvr>
                                      <p:to>
                                        <p:strVal val="visible"/>
                                      </p:to>
                                    </p:set>
                                    <p:animEffect transition="in" filter="blinds(horizontal)">
                                      <p:cBhvr>
                                        <p:cTn id="32" dur="500"/>
                                        <p:tgtEl>
                                          <p:spTgt spid="32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80"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solidFill>
          <a:schemeClr val="tx1"/>
        </a:solidFill>
        <a:effectLst/>
      </p:bgPr>
    </p:bg>
    <p:spTree>
      <p:nvGrpSpPr>
        <p:cNvPr id="1" name=""/>
        <p:cNvGrpSpPr/>
        <p:nvPr/>
      </p:nvGrpSpPr>
      <p:grpSpPr>
        <a:xfrm>
          <a:off x="0" y="0"/>
          <a:ext cx="0" cy="0"/>
          <a:chOff x="0" y="0"/>
          <a:chExt cx="0" cy="0"/>
        </a:xfrm>
      </p:grpSpPr>
      <p:sp>
        <p:nvSpPr>
          <p:cNvPr id="25" name="灯片编号占位符 3"/>
          <p:cNvSpPr>
            <a:spLocks noGrp="1"/>
          </p:cNvSpPr>
          <p:nvPr>
            <p:ph type="sldNum" sz="quarter" idx="12"/>
          </p:nvPr>
        </p:nvSpPr>
        <p:spPr/>
        <p:txBody>
          <a:bodyPr/>
          <a:lstStyle/>
          <a:p>
            <a:pPr fontAlgn="base">
              <a:spcBef>
                <a:spcPct val="0"/>
              </a:spcBef>
              <a:spcAft>
                <a:spcPct val="0"/>
              </a:spcAft>
              <a:defRPr/>
            </a:pPr>
            <a:fld id="{63F61231-25CF-44F1-8E19-202C757BA0CA}" type="slidenum">
              <a:rPr lang="zh-CN" altLang="en-US">
                <a:latin typeface="Arial" panose="020B0604020202020204" pitchFamily="34" charset="0"/>
                <a:ea typeface="黑体"/>
              </a:rPr>
              <a:pPr fontAlgn="base">
                <a:spcBef>
                  <a:spcPct val="0"/>
                </a:spcBef>
                <a:spcAft>
                  <a:spcPct val="0"/>
                </a:spcAft>
                <a:defRPr/>
              </a:pPr>
              <a:t>15</a:t>
            </a:fld>
            <a:endParaRPr lang="en-US" altLang="zh-CN">
              <a:latin typeface="Arial" panose="020B0604020202020204" pitchFamily="34" charset="0"/>
              <a:ea typeface="黑体"/>
            </a:endParaRPr>
          </a:p>
        </p:txBody>
      </p:sp>
      <p:sp>
        <p:nvSpPr>
          <p:cNvPr id="24579" name="Rectangle 4"/>
          <p:cNvSpPr>
            <a:spLocks noChangeArrowheads="1"/>
          </p:cNvSpPr>
          <p:nvPr/>
        </p:nvSpPr>
        <p:spPr bwMode="auto">
          <a:xfrm>
            <a:off x="5956300" y="2890838"/>
            <a:ext cx="3340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800" b="1">
                <a:solidFill>
                  <a:srgbClr val="D60093"/>
                </a:solidFill>
                <a:latin typeface="Times New Roman" panose="02020603050405020304" pitchFamily="18" charset="0"/>
              </a:rPr>
              <a:t> </a:t>
            </a:r>
            <a:r>
              <a:rPr lang="zh-CN" altLang="en-US" sz="2800" b="1">
                <a:solidFill>
                  <a:srgbClr val="D60093"/>
                </a:solidFill>
                <a:latin typeface="Times New Roman" panose="02020603050405020304" pitchFamily="18" charset="0"/>
              </a:rPr>
              <a:t>答案    </a:t>
            </a:r>
            <a:r>
              <a:rPr lang="en-US" altLang="zh-CN" sz="2800" b="1">
                <a:solidFill>
                  <a:srgbClr val="D60093"/>
                </a:solidFill>
                <a:latin typeface="Times New Roman" panose="02020603050405020304" pitchFamily="18" charset="0"/>
              </a:rPr>
              <a:t>S=a</a:t>
            </a:r>
            <a:r>
              <a:rPr lang="en-US" altLang="zh-CN" sz="2800" b="1" baseline="30000">
                <a:solidFill>
                  <a:srgbClr val="D60093"/>
                </a:solidFill>
                <a:latin typeface="Times New Roman" panose="02020603050405020304" pitchFamily="18" charset="0"/>
              </a:rPr>
              <a:t>*</a:t>
            </a:r>
            <a:r>
              <a:rPr lang="en-US" altLang="zh-CN" sz="2800" b="1">
                <a:solidFill>
                  <a:srgbClr val="D60093"/>
                </a:solidFill>
                <a:latin typeface="Times New Roman" panose="02020603050405020304" pitchFamily="18" charset="0"/>
              </a:rPr>
              <a:t>aba</a:t>
            </a:r>
            <a:r>
              <a:rPr lang="en-US" altLang="zh-CN" sz="2800" b="1" baseline="30000">
                <a:solidFill>
                  <a:srgbClr val="D60093"/>
                </a:solidFill>
                <a:latin typeface="Times New Roman" panose="02020603050405020304" pitchFamily="18" charset="0"/>
              </a:rPr>
              <a:t>*</a:t>
            </a:r>
            <a:r>
              <a:rPr lang="en-US" altLang="zh-CN" sz="2800" b="1">
                <a:solidFill>
                  <a:srgbClr val="D60093"/>
                </a:solidFill>
                <a:latin typeface="Times New Roman" panose="02020603050405020304" pitchFamily="18" charset="0"/>
              </a:rPr>
              <a:t>a</a:t>
            </a:r>
            <a:endParaRPr lang="zh-CN" altLang="en-US" sz="2800" b="1">
              <a:solidFill>
                <a:srgbClr val="D60093"/>
              </a:solidFill>
              <a:latin typeface="Times New Roman" panose="02020603050405020304" pitchFamily="18" charset="0"/>
            </a:endParaRPr>
          </a:p>
        </p:txBody>
      </p:sp>
      <p:sp>
        <p:nvSpPr>
          <p:cNvPr id="24580" name="Oval 5"/>
          <p:cNvSpPr>
            <a:spLocks noChangeArrowheads="1"/>
          </p:cNvSpPr>
          <p:nvPr/>
        </p:nvSpPr>
        <p:spPr bwMode="auto">
          <a:xfrm>
            <a:off x="5702300" y="2743200"/>
            <a:ext cx="3429000" cy="825500"/>
          </a:xfrm>
          <a:prstGeom prst="ellipse">
            <a:avLst/>
          </a:prstGeom>
          <a:noFill/>
          <a:ln w="25400">
            <a:solidFill>
              <a:srgbClr val="D600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33798" name="Text Box 6"/>
          <p:cNvSpPr txBox="1">
            <a:spLocks noChangeArrowheads="1"/>
          </p:cNvSpPr>
          <p:nvPr/>
        </p:nvSpPr>
        <p:spPr bwMode="auto">
          <a:xfrm>
            <a:off x="1917700" y="3759200"/>
            <a:ext cx="6032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zh-CN" altLang="en-US" sz="2400" b="1">
                <a:solidFill>
                  <a:srgbClr val="0000CC"/>
                </a:solidFill>
                <a:latin typeface="Times New Roman" panose="02020603050405020304" pitchFamily="18" charset="0"/>
                <a:ea typeface="楷体_GB2312" pitchFamily="49" charset="-122"/>
              </a:rPr>
              <a:t>这个文法所描述的语言是什么？</a:t>
            </a:r>
          </a:p>
        </p:txBody>
      </p:sp>
      <p:sp>
        <p:nvSpPr>
          <p:cNvPr id="33799" name="Text Box 7"/>
          <p:cNvSpPr txBox="1">
            <a:spLocks noChangeArrowheads="1"/>
          </p:cNvSpPr>
          <p:nvPr/>
        </p:nvSpPr>
        <p:spPr bwMode="auto">
          <a:xfrm>
            <a:off x="1892300" y="4470401"/>
            <a:ext cx="4419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zh-CN" altLang="en-US" sz="2400" b="1">
                <a:solidFill>
                  <a:srgbClr val="0000CC"/>
                </a:solidFill>
                <a:latin typeface="Times New Roman" panose="02020603050405020304" pitchFamily="18" charset="0"/>
                <a:ea typeface="楷体_GB2312" pitchFamily="49" charset="-122"/>
              </a:rPr>
              <a:t>这个文法所对应的状态转换图能识别什么样的串？</a:t>
            </a:r>
          </a:p>
        </p:txBody>
      </p:sp>
      <p:sp>
        <p:nvSpPr>
          <p:cNvPr id="33800" name="Text Box 8"/>
          <p:cNvSpPr txBox="1">
            <a:spLocks noChangeArrowheads="1"/>
          </p:cNvSpPr>
          <p:nvPr/>
        </p:nvSpPr>
        <p:spPr bwMode="auto">
          <a:xfrm>
            <a:off x="1892300" y="5562601"/>
            <a:ext cx="4241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zh-CN" altLang="en-US" sz="2400" b="1">
                <a:solidFill>
                  <a:srgbClr val="0000CC"/>
                </a:solidFill>
                <a:latin typeface="Times New Roman" panose="02020603050405020304" pitchFamily="18" charset="0"/>
                <a:ea typeface="楷体_GB2312" pitchFamily="49" charset="-122"/>
              </a:rPr>
              <a:t>这个文法所对应的自动机能接受什么样的句子？</a:t>
            </a:r>
          </a:p>
        </p:txBody>
      </p:sp>
      <p:sp>
        <p:nvSpPr>
          <p:cNvPr id="33801" name="Oval 9"/>
          <p:cNvSpPr>
            <a:spLocks noChangeArrowheads="1"/>
          </p:cNvSpPr>
          <p:nvPr/>
        </p:nvSpPr>
        <p:spPr bwMode="auto">
          <a:xfrm>
            <a:off x="7646989" y="4119564"/>
            <a:ext cx="568325" cy="568325"/>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S</a:t>
            </a:r>
          </a:p>
        </p:txBody>
      </p:sp>
      <p:sp>
        <p:nvSpPr>
          <p:cNvPr id="33802" name="Oval 10"/>
          <p:cNvSpPr>
            <a:spLocks noChangeArrowheads="1"/>
          </p:cNvSpPr>
          <p:nvPr/>
        </p:nvSpPr>
        <p:spPr bwMode="auto">
          <a:xfrm>
            <a:off x="9240839" y="4119564"/>
            <a:ext cx="568325" cy="568325"/>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B</a:t>
            </a:r>
          </a:p>
        </p:txBody>
      </p:sp>
      <p:sp>
        <p:nvSpPr>
          <p:cNvPr id="33803" name="Oval 11"/>
          <p:cNvSpPr>
            <a:spLocks noChangeArrowheads="1"/>
          </p:cNvSpPr>
          <p:nvPr/>
        </p:nvSpPr>
        <p:spPr bwMode="auto">
          <a:xfrm>
            <a:off x="7666039" y="5511801"/>
            <a:ext cx="568325" cy="568325"/>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C</a:t>
            </a:r>
          </a:p>
        </p:txBody>
      </p:sp>
      <p:sp>
        <p:nvSpPr>
          <p:cNvPr id="33804" name="Oval 12"/>
          <p:cNvSpPr>
            <a:spLocks noChangeArrowheads="1"/>
          </p:cNvSpPr>
          <p:nvPr/>
        </p:nvSpPr>
        <p:spPr bwMode="auto">
          <a:xfrm>
            <a:off x="9277351" y="5511801"/>
            <a:ext cx="568325" cy="568325"/>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Q</a:t>
            </a:r>
          </a:p>
        </p:txBody>
      </p:sp>
      <p:sp>
        <p:nvSpPr>
          <p:cNvPr id="33805" name="Oval 13"/>
          <p:cNvSpPr>
            <a:spLocks noChangeArrowheads="1"/>
          </p:cNvSpPr>
          <p:nvPr/>
        </p:nvSpPr>
        <p:spPr bwMode="auto">
          <a:xfrm>
            <a:off x="9145589" y="5380039"/>
            <a:ext cx="814387" cy="81438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cxnSp>
        <p:nvCxnSpPr>
          <p:cNvPr id="33806" name="AutoShape 14"/>
          <p:cNvCxnSpPr>
            <a:cxnSpLocks noChangeShapeType="1"/>
            <a:stCxn id="33801" idx="2"/>
            <a:endCxn id="33801" idx="1"/>
          </p:cNvCxnSpPr>
          <p:nvPr/>
        </p:nvCxnSpPr>
        <p:spPr bwMode="auto">
          <a:xfrm rot="10800000" flipH="1">
            <a:off x="7629526" y="4184651"/>
            <a:ext cx="100013" cy="219075"/>
          </a:xfrm>
          <a:prstGeom prst="curvedConnector4">
            <a:avLst>
              <a:gd name="adj1" fmla="val -236366"/>
              <a:gd name="adj2" fmla="val 223954"/>
            </a:avLst>
          </a:prstGeom>
          <a:noFill/>
          <a:ln w="254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807" name="Text Box 15"/>
          <p:cNvSpPr txBox="1">
            <a:spLocks noChangeArrowheads="1"/>
          </p:cNvSpPr>
          <p:nvPr/>
        </p:nvSpPr>
        <p:spPr bwMode="auto">
          <a:xfrm>
            <a:off x="7067551" y="3875088"/>
            <a:ext cx="4857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800" b="1">
                <a:solidFill>
                  <a:srgbClr val="000000"/>
                </a:solidFill>
                <a:latin typeface="Times New Roman" panose="02020603050405020304" pitchFamily="18" charset="0"/>
              </a:rPr>
              <a:t>a</a:t>
            </a:r>
          </a:p>
        </p:txBody>
      </p:sp>
      <p:cxnSp>
        <p:nvCxnSpPr>
          <p:cNvPr id="33808" name="AutoShape 16"/>
          <p:cNvCxnSpPr>
            <a:cxnSpLocks noChangeShapeType="1"/>
            <a:stCxn id="33801" idx="6"/>
            <a:endCxn id="33802" idx="2"/>
          </p:cNvCxnSpPr>
          <p:nvPr/>
        </p:nvCxnSpPr>
        <p:spPr bwMode="auto">
          <a:xfrm>
            <a:off x="8234363" y="4403725"/>
            <a:ext cx="989012" cy="0"/>
          </a:xfrm>
          <a:prstGeom prst="straightConnector1">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09" name="AutoShape 17"/>
          <p:cNvCxnSpPr>
            <a:cxnSpLocks noChangeShapeType="1"/>
            <a:stCxn id="33802" idx="3"/>
            <a:endCxn id="33803" idx="7"/>
          </p:cNvCxnSpPr>
          <p:nvPr/>
        </p:nvCxnSpPr>
        <p:spPr bwMode="auto">
          <a:xfrm flipH="1">
            <a:off x="8151814" y="4624388"/>
            <a:ext cx="1171575" cy="952500"/>
          </a:xfrm>
          <a:prstGeom prst="straightConnector1">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810" name="Text Box 18"/>
          <p:cNvSpPr txBox="1">
            <a:spLocks noChangeArrowheads="1"/>
          </p:cNvSpPr>
          <p:nvPr/>
        </p:nvSpPr>
        <p:spPr bwMode="auto">
          <a:xfrm>
            <a:off x="8469314" y="3973513"/>
            <a:ext cx="4841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800" b="1">
                <a:solidFill>
                  <a:srgbClr val="000000"/>
                </a:solidFill>
                <a:latin typeface="Times New Roman" panose="02020603050405020304" pitchFamily="18" charset="0"/>
              </a:rPr>
              <a:t>a</a:t>
            </a:r>
          </a:p>
        </p:txBody>
      </p:sp>
      <p:sp>
        <p:nvSpPr>
          <p:cNvPr id="33811" name="Text Box 19"/>
          <p:cNvSpPr txBox="1">
            <a:spLocks noChangeArrowheads="1"/>
          </p:cNvSpPr>
          <p:nvPr/>
        </p:nvSpPr>
        <p:spPr bwMode="auto">
          <a:xfrm>
            <a:off x="8435976" y="4749801"/>
            <a:ext cx="4857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800" b="1">
                <a:solidFill>
                  <a:srgbClr val="000000"/>
                </a:solidFill>
                <a:latin typeface="Times New Roman" panose="02020603050405020304" pitchFamily="18" charset="0"/>
              </a:rPr>
              <a:t>b</a:t>
            </a:r>
          </a:p>
        </p:txBody>
      </p:sp>
      <p:cxnSp>
        <p:nvCxnSpPr>
          <p:cNvPr id="33812" name="AutoShape 20"/>
          <p:cNvCxnSpPr>
            <a:cxnSpLocks noChangeShapeType="1"/>
            <a:stCxn id="33803" idx="6"/>
            <a:endCxn id="33805" idx="2"/>
          </p:cNvCxnSpPr>
          <p:nvPr/>
        </p:nvCxnSpPr>
        <p:spPr bwMode="auto">
          <a:xfrm flipV="1">
            <a:off x="8251826" y="5786439"/>
            <a:ext cx="874713" cy="9525"/>
          </a:xfrm>
          <a:prstGeom prst="straightConnector1">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13" name="AutoShape 21"/>
          <p:cNvCxnSpPr>
            <a:cxnSpLocks noChangeShapeType="1"/>
          </p:cNvCxnSpPr>
          <p:nvPr/>
        </p:nvCxnSpPr>
        <p:spPr bwMode="auto">
          <a:xfrm rot="10800000" flipH="1">
            <a:off x="7651750" y="5567364"/>
            <a:ext cx="101600" cy="219075"/>
          </a:xfrm>
          <a:prstGeom prst="curvedConnector4">
            <a:avLst>
              <a:gd name="adj1" fmla="val -236366"/>
              <a:gd name="adj2" fmla="val 223954"/>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814" name="Text Box 22"/>
          <p:cNvSpPr txBox="1">
            <a:spLocks noChangeArrowheads="1"/>
          </p:cNvSpPr>
          <p:nvPr/>
        </p:nvSpPr>
        <p:spPr bwMode="auto">
          <a:xfrm>
            <a:off x="7077076" y="5249863"/>
            <a:ext cx="4857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800" b="1">
                <a:solidFill>
                  <a:srgbClr val="000000"/>
                </a:solidFill>
                <a:latin typeface="Times New Roman" panose="02020603050405020304" pitchFamily="18" charset="0"/>
              </a:rPr>
              <a:t>a</a:t>
            </a:r>
          </a:p>
        </p:txBody>
      </p:sp>
      <p:sp>
        <p:nvSpPr>
          <p:cNvPr id="33815" name="Text Box 23"/>
          <p:cNvSpPr txBox="1">
            <a:spLocks noChangeArrowheads="1"/>
          </p:cNvSpPr>
          <p:nvPr/>
        </p:nvSpPr>
        <p:spPr bwMode="auto">
          <a:xfrm>
            <a:off x="8512176" y="5676901"/>
            <a:ext cx="4857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800" b="1">
                <a:solidFill>
                  <a:srgbClr val="000000"/>
                </a:solidFill>
                <a:latin typeface="Times New Roman" panose="02020603050405020304" pitchFamily="18" charset="0"/>
              </a:rPr>
              <a:t>a</a:t>
            </a:r>
          </a:p>
        </p:txBody>
      </p:sp>
      <p:sp>
        <p:nvSpPr>
          <p:cNvPr id="24599" name="Rectangle 24"/>
          <p:cNvSpPr>
            <a:spLocks noChangeArrowheads="1"/>
          </p:cNvSpPr>
          <p:nvPr/>
        </p:nvSpPr>
        <p:spPr bwMode="auto">
          <a:xfrm>
            <a:off x="1611313" y="193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en-US" altLang="zh-CN" sz="3400" b="1" dirty="0">
                <a:solidFill>
                  <a:srgbClr val="0F55C7"/>
                </a:solidFill>
                <a:latin typeface="Times New Roman" panose="02020603050405020304" pitchFamily="18" charset="0"/>
              </a:rPr>
              <a:t>§3.3.2</a:t>
            </a:r>
            <a:r>
              <a:rPr lang="zh-CN" altLang="en-US" sz="3400" b="1" dirty="0" smtClean="0">
                <a:solidFill>
                  <a:srgbClr val="0F55C7"/>
                </a:solidFill>
                <a:latin typeface="Times New Roman" panose="02020603050405020304" pitchFamily="18" charset="0"/>
              </a:rPr>
              <a:t>正规</a:t>
            </a:r>
            <a:r>
              <a:rPr lang="zh-CN" altLang="en-US" sz="3400" b="1" dirty="0">
                <a:solidFill>
                  <a:srgbClr val="0F55C7"/>
                </a:solidFill>
                <a:latin typeface="Times New Roman" panose="02020603050405020304" pitchFamily="18" charset="0"/>
              </a:rPr>
              <a:t>表达式的性质及其构造</a:t>
            </a:r>
          </a:p>
        </p:txBody>
      </p:sp>
      <p:sp>
        <p:nvSpPr>
          <p:cNvPr id="24600" name="Rectangle 25"/>
          <p:cNvSpPr>
            <a:spLocks noChangeArrowheads="1"/>
          </p:cNvSpPr>
          <p:nvPr/>
        </p:nvSpPr>
        <p:spPr bwMode="auto">
          <a:xfrm>
            <a:off x="1611313" y="904875"/>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zh-CN" altLang="en-US" sz="2800" b="1" dirty="0">
                <a:solidFill>
                  <a:srgbClr val="000000"/>
                </a:solidFill>
                <a:latin typeface="Times New Roman" panose="02020603050405020304" pitchFamily="18" charset="0"/>
              </a:rPr>
              <a:t>二、由右线性文法构造正规表达式</a:t>
            </a:r>
            <a:endParaRPr lang="zh-CN" altLang="zh-CN" sz="2800" b="1" dirty="0">
              <a:solidFill>
                <a:srgbClr val="000000"/>
              </a:solidFill>
              <a:latin typeface="楷体_GB2312" pitchFamily="49" charset="-122"/>
              <a:ea typeface="楷体_GB2312" pitchFamily="49" charset="-122"/>
            </a:endParaRPr>
          </a:p>
        </p:txBody>
      </p:sp>
      <p:sp>
        <p:nvSpPr>
          <p:cNvPr id="24601" name="Rectangle 26"/>
          <p:cNvSpPr>
            <a:spLocks noChangeArrowheads="1"/>
          </p:cNvSpPr>
          <p:nvPr/>
        </p:nvSpPr>
        <p:spPr bwMode="auto">
          <a:xfrm>
            <a:off x="1879600" y="1741489"/>
            <a:ext cx="80518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fontAlgn="base">
              <a:lnSpc>
                <a:spcPct val="125000"/>
              </a:lnSpc>
              <a:spcBef>
                <a:spcPct val="0"/>
              </a:spcBef>
              <a:spcAft>
                <a:spcPct val="0"/>
              </a:spcAft>
            </a:pPr>
            <a:r>
              <a:rPr lang="zh-CN" altLang="en-US" sz="2400" b="1">
                <a:solidFill>
                  <a:srgbClr val="000000"/>
                </a:solidFill>
                <a:latin typeface="Times New Roman" panose="02020603050405020304" pitchFamily="18" charset="0"/>
              </a:rPr>
              <a:t>例：已知正规文法（右线性文法）Ｇ</a:t>
            </a:r>
            <a:r>
              <a:rPr lang="en-US" altLang="zh-CN" sz="2400" b="1">
                <a:solidFill>
                  <a:srgbClr val="000000"/>
                </a:solidFill>
                <a:latin typeface="Times New Roman" panose="02020603050405020304" pitchFamily="18" charset="0"/>
              </a:rPr>
              <a:t>:</a:t>
            </a:r>
            <a:endParaRPr lang="zh-CN" altLang="en-US" sz="2400" b="1">
              <a:solidFill>
                <a:srgbClr val="000000"/>
              </a:solidFill>
              <a:latin typeface="Times New Roman" panose="02020603050405020304" pitchFamily="18" charset="0"/>
            </a:endParaRPr>
          </a:p>
          <a:p>
            <a:pPr algn="just" fontAlgn="base">
              <a:lnSpc>
                <a:spcPct val="125000"/>
              </a:lnSpc>
              <a:spcBef>
                <a:spcPct val="0"/>
              </a:spcBef>
              <a:spcAft>
                <a:spcPct val="0"/>
              </a:spcAft>
            </a:pPr>
            <a:r>
              <a:rPr lang="zh-CN" altLang="en-US" sz="2400" b="1">
                <a:solidFill>
                  <a:srgbClr val="000000"/>
                </a:solidFill>
                <a:latin typeface="Times New Roman" panose="02020603050405020304" pitchFamily="18" charset="0"/>
              </a:rPr>
              <a:t>     </a:t>
            </a:r>
            <a:r>
              <a:rPr lang="en-US" altLang="zh-CN" sz="2400" b="1">
                <a:solidFill>
                  <a:srgbClr val="000000"/>
                </a:solidFill>
                <a:latin typeface="Times New Roman" panose="02020603050405020304" pitchFamily="18" charset="0"/>
              </a:rPr>
              <a:t>    S::= aS | aB                   B::= bC                   C::= aC | a</a:t>
            </a:r>
            <a:r>
              <a:rPr lang="en-US" altLang="zh-CN" sz="2400">
                <a:solidFill>
                  <a:srgbClr val="000000"/>
                </a:solidFill>
                <a:latin typeface="Times New Roman" panose="02020603050405020304" pitchFamily="18" charset="0"/>
              </a:rPr>
              <a:t> </a:t>
            </a:r>
          </a:p>
          <a:p>
            <a:pPr algn="just" fontAlgn="base">
              <a:lnSpc>
                <a:spcPct val="125000"/>
              </a:lnSpc>
              <a:spcBef>
                <a:spcPct val="0"/>
              </a:spcBef>
              <a:spcAft>
                <a:spcPct val="0"/>
              </a:spcAft>
            </a:pPr>
            <a:r>
              <a:rPr lang="zh-CN" altLang="en-US" sz="2400" b="1">
                <a:solidFill>
                  <a:srgbClr val="000000"/>
                </a:solidFill>
                <a:latin typeface="Times New Roman" panose="02020603050405020304" pitchFamily="18" charset="0"/>
              </a:rPr>
              <a:t>        构造其正规表达式</a:t>
            </a:r>
          </a:p>
        </p:txBody>
      </p:sp>
    </p:spTree>
    <p:extLst>
      <p:ext uri="{BB962C8B-B14F-4D97-AF65-F5344CB8AC3E}">
        <p14:creationId xmlns:p14="http://schemas.microsoft.com/office/powerpoint/2010/main" val="25211717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798"/>
                                        </p:tgtEl>
                                        <p:attrNameLst>
                                          <p:attrName>style.visibility</p:attrName>
                                        </p:attrNameLst>
                                      </p:cBhvr>
                                      <p:to>
                                        <p:strVal val="visible"/>
                                      </p:to>
                                    </p:set>
                                    <p:animEffect transition="in" filter="blinds(horizontal)">
                                      <p:cBhvr>
                                        <p:cTn id="7" dur="500"/>
                                        <p:tgtEl>
                                          <p:spTgt spid="337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799"/>
                                        </p:tgtEl>
                                        <p:attrNameLst>
                                          <p:attrName>style.visibility</p:attrName>
                                        </p:attrNameLst>
                                      </p:cBhvr>
                                      <p:to>
                                        <p:strVal val="visible"/>
                                      </p:to>
                                    </p:set>
                                    <p:animEffect transition="in" filter="blinds(horizontal)">
                                      <p:cBhvr>
                                        <p:cTn id="12" dur="500"/>
                                        <p:tgtEl>
                                          <p:spTgt spid="337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3801"/>
                                        </p:tgtEl>
                                        <p:attrNameLst>
                                          <p:attrName>style.visibility</p:attrName>
                                        </p:attrNameLst>
                                      </p:cBhvr>
                                      <p:to>
                                        <p:strVal val="visible"/>
                                      </p:to>
                                    </p:set>
                                    <p:animEffect transition="in" filter="blinds(horizontal)">
                                      <p:cBhvr>
                                        <p:cTn id="17" dur="500"/>
                                        <p:tgtEl>
                                          <p:spTgt spid="33801"/>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3802"/>
                                        </p:tgtEl>
                                        <p:attrNameLst>
                                          <p:attrName>style.visibility</p:attrName>
                                        </p:attrNameLst>
                                      </p:cBhvr>
                                      <p:to>
                                        <p:strVal val="visible"/>
                                      </p:to>
                                    </p:set>
                                    <p:animEffect transition="in" filter="blinds(horizontal)">
                                      <p:cBhvr>
                                        <p:cTn id="20" dur="500"/>
                                        <p:tgtEl>
                                          <p:spTgt spid="33802"/>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3803"/>
                                        </p:tgtEl>
                                        <p:attrNameLst>
                                          <p:attrName>style.visibility</p:attrName>
                                        </p:attrNameLst>
                                      </p:cBhvr>
                                      <p:to>
                                        <p:strVal val="visible"/>
                                      </p:to>
                                    </p:set>
                                    <p:animEffect transition="in" filter="blinds(horizontal)">
                                      <p:cBhvr>
                                        <p:cTn id="23" dur="500"/>
                                        <p:tgtEl>
                                          <p:spTgt spid="33803"/>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3804"/>
                                        </p:tgtEl>
                                        <p:attrNameLst>
                                          <p:attrName>style.visibility</p:attrName>
                                        </p:attrNameLst>
                                      </p:cBhvr>
                                      <p:to>
                                        <p:strVal val="visible"/>
                                      </p:to>
                                    </p:set>
                                    <p:animEffect transition="in" filter="blinds(horizontal)">
                                      <p:cBhvr>
                                        <p:cTn id="26" dur="500"/>
                                        <p:tgtEl>
                                          <p:spTgt spid="33804"/>
                                        </p:tgtEl>
                                      </p:cBhvr>
                                    </p:animEffect>
                                  </p:childTnLst>
                                </p:cTn>
                              </p:par>
                              <p:par>
                                <p:cTn id="27" presetID="3" presetClass="entr" presetSubtype="10" fill="hold" nodeType="withEffect">
                                  <p:stCondLst>
                                    <p:cond delay="0"/>
                                  </p:stCondLst>
                                  <p:childTnLst>
                                    <p:set>
                                      <p:cBhvr>
                                        <p:cTn id="28" dur="1" fill="hold">
                                          <p:stCondLst>
                                            <p:cond delay="0"/>
                                          </p:stCondLst>
                                        </p:cTn>
                                        <p:tgtEl>
                                          <p:spTgt spid="33805"/>
                                        </p:tgtEl>
                                        <p:attrNameLst>
                                          <p:attrName>style.visibility</p:attrName>
                                        </p:attrNameLst>
                                      </p:cBhvr>
                                      <p:to>
                                        <p:strVal val="visible"/>
                                      </p:to>
                                    </p:set>
                                    <p:animEffect transition="in" filter="blinds(horizontal)">
                                      <p:cBhvr>
                                        <p:cTn id="29" dur="500"/>
                                        <p:tgtEl>
                                          <p:spTgt spid="33805"/>
                                        </p:tgtEl>
                                      </p:cBhvr>
                                    </p:animEffect>
                                  </p:childTnLst>
                                </p:cTn>
                              </p:par>
                              <p:par>
                                <p:cTn id="30" presetID="3" presetClass="entr" presetSubtype="10" fill="hold" nodeType="withEffect">
                                  <p:stCondLst>
                                    <p:cond delay="0"/>
                                  </p:stCondLst>
                                  <p:childTnLst>
                                    <p:set>
                                      <p:cBhvr>
                                        <p:cTn id="31" dur="1" fill="hold">
                                          <p:stCondLst>
                                            <p:cond delay="0"/>
                                          </p:stCondLst>
                                        </p:cTn>
                                        <p:tgtEl>
                                          <p:spTgt spid="33806"/>
                                        </p:tgtEl>
                                        <p:attrNameLst>
                                          <p:attrName>style.visibility</p:attrName>
                                        </p:attrNameLst>
                                      </p:cBhvr>
                                      <p:to>
                                        <p:strVal val="visible"/>
                                      </p:to>
                                    </p:set>
                                    <p:animEffect transition="in" filter="blinds(horizontal)">
                                      <p:cBhvr>
                                        <p:cTn id="32" dur="500"/>
                                        <p:tgtEl>
                                          <p:spTgt spid="33806"/>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3807"/>
                                        </p:tgtEl>
                                        <p:attrNameLst>
                                          <p:attrName>style.visibility</p:attrName>
                                        </p:attrNameLst>
                                      </p:cBhvr>
                                      <p:to>
                                        <p:strVal val="visible"/>
                                      </p:to>
                                    </p:set>
                                    <p:animEffect transition="in" filter="blinds(horizontal)">
                                      <p:cBhvr>
                                        <p:cTn id="35" dur="500"/>
                                        <p:tgtEl>
                                          <p:spTgt spid="33807"/>
                                        </p:tgtEl>
                                      </p:cBhvr>
                                    </p:animEffect>
                                  </p:childTnLst>
                                </p:cTn>
                              </p:par>
                              <p:par>
                                <p:cTn id="36" presetID="3" presetClass="entr" presetSubtype="10" fill="hold" nodeType="withEffect">
                                  <p:stCondLst>
                                    <p:cond delay="0"/>
                                  </p:stCondLst>
                                  <p:childTnLst>
                                    <p:set>
                                      <p:cBhvr>
                                        <p:cTn id="37" dur="1" fill="hold">
                                          <p:stCondLst>
                                            <p:cond delay="0"/>
                                          </p:stCondLst>
                                        </p:cTn>
                                        <p:tgtEl>
                                          <p:spTgt spid="33808"/>
                                        </p:tgtEl>
                                        <p:attrNameLst>
                                          <p:attrName>style.visibility</p:attrName>
                                        </p:attrNameLst>
                                      </p:cBhvr>
                                      <p:to>
                                        <p:strVal val="visible"/>
                                      </p:to>
                                    </p:set>
                                    <p:animEffect transition="in" filter="blinds(horizontal)">
                                      <p:cBhvr>
                                        <p:cTn id="38" dur="500"/>
                                        <p:tgtEl>
                                          <p:spTgt spid="33808"/>
                                        </p:tgtEl>
                                      </p:cBhvr>
                                    </p:animEffect>
                                  </p:childTnLst>
                                </p:cTn>
                              </p:par>
                              <p:par>
                                <p:cTn id="39" presetID="3" presetClass="entr" presetSubtype="10" fill="hold" nodeType="withEffect">
                                  <p:stCondLst>
                                    <p:cond delay="0"/>
                                  </p:stCondLst>
                                  <p:childTnLst>
                                    <p:set>
                                      <p:cBhvr>
                                        <p:cTn id="40" dur="1" fill="hold">
                                          <p:stCondLst>
                                            <p:cond delay="0"/>
                                          </p:stCondLst>
                                        </p:cTn>
                                        <p:tgtEl>
                                          <p:spTgt spid="33809"/>
                                        </p:tgtEl>
                                        <p:attrNameLst>
                                          <p:attrName>style.visibility</p:attrName>
                                        </p:attrNameLst>
                                      </p:cBhvr>
                                      <p:to>
                                        <p:strVal val="visible"/>
                                      </p:to>
                                    </p:set>
                                    <p:animEffect transition="in" filter="blinds(horizontal)">
                                      <p:cBhvr>
                                        <p:cTn id="41" dur="500"/>
                                        <p:tgtEl>
                                          <p:spTgt spid="33809"/>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3810"/>
                                        </p:tgtEl>
                                        <p:attrNameLst>
                                          <p:attrName>style.visibility</p:attrName>
                                        </p:attrNameLst>
                                      </p:cBhvr>
                                      <p:to>
                                        <p:strVal val="visible"/>
                                      </p:to>
                                    </p:set>
                                    <p:animEffect transition="in" filter="blinds(horizontal)">
                                      <p:cBhvr>
                                        <p:cTn id="44" dur="500"/>
                                        <p:tgtEl>
                                          <p:spTgt spid="33810"/>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33811"/>
                                        </p:tgtEl>
                                        <p:attrNameLst>
                                          <p:attrName>style.visibility</p:attrName>
                                        </p:attrNameLst>
                                      </p:cBhvr>
                                      <p:to>
                                        <p:strVal val="visible"/>
                                      </p:to>
                                    </p:set>
                                    <p:animEffect transition="in" filter="blinds(horizontal)">
                                      <p:cBhvr>
                                        <p:cTn id="47" dur="500"/>
                                        <p:tgtEl>
                                          <p:spTgt spid="33811"/>
                                        </p:tgtEl>
                                      </p:cBhvr>
                                    </p:animEffect>
                                  </p:childTnLst>
                                </p:cTn>
                              </p:par>
                              <p:par>
                                <p:cTn id="48" presetID="3" presetClass="entr" presetSubtype="10" fill="hold" nodeType="withEffect">
                                  <p:stCondLst>
                                    <p:cond delay="0"/>
                                  </p:stCondLst>
                                  <p:childTnLst>
                                    <p:set>
                                      <p:cBhvr>
                                        <p:cTn id="49" dur="1" fill="hold">
                                          <p:stCondLst>
                                            <p:cond delay="0"/>
                                          </p:stCondLst>
                                        </p:cTn>
                                        <p:tgtEl>
                                          <p:spTgt spid="33812"/>
                                        </p:tgtEl>
                                        <p:attrNameLst>
                                          <p:attrName>style.visibility</p:attrName>
                                        </p:attrNameLst>
                                      </p:cBhvr>
                                      <p:to>
                                        <p:strVal val="visible"/>
                                      </p:to>
                                    </p:set>
                                    <p:animEffect transition="in" filter="blinds(horizontal)">
                                      <p:cBhvr>
                                        <p:cTn id="50" dur="500"/>
                                        <p:tgtEl>
                                          <p:spTgt spid="33812"/>
                                        </p:tgtEl>
                                      </p:cBhvr>
                                    </p:animEffect>
                                  </p:childTnLst>
                                </p:cTn>
                              </p:par>
                              <p:par>
                                <p:cTn id="51" presetID="3" presetClass="entr" presetSubtype="10" fill="hold" nodeType="withEffect">
                                  <p:stCondLst>
                                    <p:cond delay="0"/>
                                  </p:stCondLst>
                                  <p:childTnLst>
                                    <p:set>
                                      <p:cBhvr>
                                        <p:cTn id="52" dur="1" fill="hold">
                                          <p:stCondLst>
                                            <p:cond delay="0"/>
                                          </p:stCondLst>
                                        </p:cTn>
                                        <p:tgtEl>
                                          <p:spTgt spid="33813"/>
                                        </p:tgtEl>
                                        <p:attrNameLst>
                                          <p:attrName>style.visibility</p:attrName>
                                        </p:attrNameLst>
                                      </p:cBhvr>
                                      <p:to>
                                        <p:strVal val="visible"/>
                                      </p:to>
                                    </p:set>
                                    <p:animEffect transition="in" filter="blinds(horizontal)">
                                      <p:cBhvr>
                                        <p:cTn id="53" dur="500"/>
                                        <p:tgtEl>
                                          <p:spTgt spid="33813"/>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33814"/>
                                        </p:tgtEl>
                                        <p:attrNameLst>
                                          <p:attrName>style.visibility</p:attrName>
                                        </p:attrNameLst>
                                      </p:cBhvr>
                                      <p:to>
                                        <p:strVal val="visible"/>
                                      </p:to>
                                    </p:set>
                                    <p:animEffect transition="in" filter="blinds(horizontal)">
                                      <p:cBhvr>
                                        <p:cTn id="56" dur="500"/>
                                        <p:tgtEl>
                                          <p:spTgt spid="33814"/>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33815"/>
                                        </p:tgtEl>
                                        <p:attrNameLst>
                                          <p:attrName>style.visibility</p:attrName>
                                        </p:attrNameLst>
                                      </p:cBhvr>
                                      <p:to>
                                        <p:strVal val="visible"/>
                                      </p:to>
                                    </p:set>
                                    <p:animEffect transition="in" filter="blinds(horizontal)">
                                      <p:cBhvr>
                                        <p:cTn id="59" dur="500"/>
                                        <p:tgtEl>
                                          <p:spTgt spid="3381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33800"/>
                                        </p:tgtEl>
                                        <p:attrNameLst>
                                          <p:attrName>style.visibility</p:attrName>
                                        </p:attrNameLst>
                                      </p:cBhvr>
                                      <p:to>
                                        <p:strVal val="visible"/>
                                      </p:to>
                                    </p:set>
                                    <p:animEffect transition="in" filter="blinds(horizontal)">
                                      <p:cBhvr>
                                        <p:cTn id="64" dur="500"/>
                                        <p:tgtEl>
                                          <p:spTgt spid="338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autoUpdateAnimBg="0"/>
      <p:bldP spid="33799" grpId="0" autoUpdateAnimBg="0"/>
      <p:bldP spid="33800" grpId="0" autoUpdateAnimBg="0"/>
      <p:bldP spid="33801" grpId="0" animBg="1" autoUpdateAnimBg="0"/>
      <p:bldP spid="33802" grpId="0" animBg="1" autoUpdateAnimBg="0"/>
      <p:bldP spid="33803" grpId="0" animBg="1" autoUpdateAnimBg="0"/>
      <p:bldP spid="33804" grpId="0" animBg="1" autoUpdateAnimBg="0"/>
      <p:bldP spid="33807" grpId="0" autoUpdateAnimBg="0"/>
      <p:bldP spid="33810" grpId="0" autoUpdateAnimBg="0"/>
      <p:bldP spid="33811" grpId="0" autoUpdateAnimBg="0"/>
      <p:bldP spid="33814" grpId="0" autoUpdateAnimBg="0"/>
      <p:bldP spid="33815"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7FB6A4-4780-4C63-9E10-A68877EA3C45}" type="slidenum">
              <a:rPr kumimoji="0" lang="en-US" altLang="zh-CN"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altLang="zh-CN"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83682" name="Rectangle 2"/>
          <p:cNvSpPr>
            <a:spLocks noGrp="1" noChangeArrowheads="1"/>
          </p:cNvSpPr>
          <p:nvPr>
            <p:ph type="body" idx="1"/>
          </p:nvPr>
        </p:nvSpPr>
        <p:spPr>
          <a:xfrm>
            <a:off x="986245" y="1676401"/>
            <a:ext cx="9855926" cy="5762625"/>
          </a:xfrm>
        </p:spPr>
        <p:txBody>
          <a:bodyPr/>
          <a:lstStyle/>
          <a:p>
            <a:pPr>
              <a:lnSpc>
                <a:spcPct val="80000"/>
              </a:lnSpc>
              <a:buFontTx/>
              <a:buNone/>
            </a:pPr>
            <a:r>
              <a:rPr lang="en-US" altLang="zh-CN" sz="1800" dirty="0">
                <a:solidFill>
                  <a:srgbClr val="011893"/>
                </a:solidFill>
              </a:rPr>
              <a:t>   </a:t>
            </a:r>
            <a:r>
              <a:rPr lang="en-US" altLang="zh-CN" sz="1800" b="1" dirty="0">
                <a:solidFill>
                  <a:srgbClr val="011893"/>
                </a:solidFill>
              </a:rPr>
              <a:t>2) </a:t>
            </a:r>
            <a:r>
              <a:rPr lang="zh-CN" altLang="en-US" b="1" dirty="0" smtClean="0"/>
              <a:t>对于</a:t>
            </a:r>
            <a:r>
              <a:rPr lang="en-US" altLang="zh-CN" b="1" dirty="0" smtClean="0">
                <a:solidFill>
                  <a:srgbClr val="011893"/>
                </a:solidFill>
              </a:rPr>
              <a:t>X::=aX|b</a:t>
            </a:r>
            <a:r>
              <a:rPr lang="zh-CN" altLang="en-US" b="1" dirty="0" smtClean="0"/>
              <a:t>转换成</a:t>
            </a:r>
            <a:r>
              <a:rPr lang="zh-CN" altLang="en-US" b="1" dirty="0" smtClean="0">
                <a:latin typeface="宋体" panose="02010600030101010101" pitchFamily="2" charset="-122"/>
              </a:rPr>
              <a:t> </a:t>
            </a:r>
            <a:r>
              <a:rPr lang="en-US" altLang="zh-CN" b="1" dirty="0">
                <a:solidFill>
                  <a:srgbClr val="011893"/>
                </a:solidFill>
                <a:latin typeface="宋体" panose="02010600030101010101" pitchFamily="2" charset="-122"/>
              </a:rPr>
              <a:t>X=</a:t>
            </a:r>
            <a:r>
              <a:rPr lang="en-US" altLang="zh-CN" b="1" dirty="0" err="1">
                <a:solidFill>
                  <a:srgbClr val="011893"/>
                </a:solidFill>
                <a:latin typeface="宋体" panose="02010600030101010101" pitchFamily="2" charset="-122"/>
              </a:rPr>
              <a:t>aX+b</a:t>
            </a:r>
            <a:r>
              <a:rPr lang="zh-CN" altLang="en-US" b="1" dirty="0">
                <a:latin typeface="宋体" panose="02010600030101010101" pitchFamily="2" charset="-122"/>
              </a:rPr>
              <a:t>的方程，其中</a:t>
            </a:r>
            <a:r>
              <a:rPr lang="en-US" altLang="zh-CN" b="1" dirty="0">
                <a:latin typeface="宋体" panose="02010600030101010101" pitchFamily="2" charset="-122"/>
              </a:rPr>
              <a:t>a</a:t>
            </a:r>
            <a:r>
              <a:rPr lang="zh-CN" altLang="en-US" b="1" dirty="0">
                <a:latin typeface="宋体" panose="02010600030101010101" pitchFamily="2" charset="-122"/>
              </a:rPr>
              <a:t>，</a:t>
            </a:r>
            <a:r>
              <a:rPr lang="en-US" altLang="zh-CN" b="1" dirty="0">
                <a:latin typeface="宋体" panose="02010600030101010101" pitchFamily="2" charset="-122"/>
              </a:rPr>
              <a:t>b</a:t>
            </a:r>
            <a:r>
              <a:rPr lang="zh-CN" altLang="en-US" b="1" dirty="0">
                <a:latin typeface="宋体" panose="02010600030101010101" pitchFamily="2" charset="-122"/>
              </a:rPr>
              <a:t>是</a:t>
            </a:r>
            <a:r>
              <a:rPr lang="zh-CN" altLang="en-US" b="1" dirty="0" smtClean="0">
                <a:latin typeface="宋体" panose="02010600030101010101" pitchFamily="2" charset="-122"/>
              </a:rPr>
              <a:t>终结符所组成的任意长度的符号串，</a:t>
            </a:r>
            <a:r>
              <a:rPr lang="zh-CN" altLang="en-US" b="1" dirty="0">
                <a:latin typeface="宋体" panose="02010600030101010101" pitchFamily="2" charset="-122"/>
              </a:rPr>
              <a:t>即是字母表</a:t>
            </a:r>
            <a:r>
              <a:rPr lang="en-US" altLang="zh-CN" b="1" dirty="0">
                <a:latin typeface="宋体" panose="02010600030101010101" pitchFamily="2" charset="-122"/>
              </a:rPr>
              <a:t>Σ</a:t>
            </a:r>
            <a:r>
              <a:rPr lang="zh-CN" altLang="en-US" b="1" dirty="0">
                <a:latin typeface="宋体" panose="02010600030101010101" pitchFamily="2" charset="-122"/>
              </a:rPr>
              <a:t>上的正规表达式，Ｘ是文法非终结符（变量）。</a:t>
            </a:r>
            <a:r>
              <a:rPr lang="zh-CN" altLang="en-US" b="1" dirty="0">
                <a:solidFill>
                  <a:srgbClr val="011893"/>
                </a:solidFill>
                <a:latin typeface="宋体" panose="02010600030101010101" pitchFamily="2" charset="-122"/>
              </a:rPr>
              <a:t></a:t>
            </a:r>
            <a:endParaRPr lang="zh-CN" altLang="en-US" b="1" dirty="0">
              <a:solidFill>
                <a:srgbClr val="011893"/>
              </a:solidFill>
            </a:endParaRPr>
          </a:p>
          <a:p>
            <a:pPr>
              <a:lnSpc>
                <a:spcPct val="80000"/>
              </a:lnSpc>
              <a:buFontTx/>
              <a:buNone/>
            </a:pPr>
            <a:r>
              <a:rPr lang="en-US" altLang="zh-CN" b="1" dirty="0" smtClean="0">
                <a:solidFill>
                  <a:srgbClr val="011893"/>
                </a:solidFill>
              </a:rPr>
              <a:t>          X=a</a:t>
            </a:r>
            <a:r>
              <a:rPr lang="en-US" altLang="zh-CN" b="1" baseline="30000" dirty="0" smtClean="0">
                <a:solidFill>
                  <a:srgbClr val="011893"/>
                </a:solidFill>
              </a:rPr>
              <a:t>*</a:t>
            </a:r>
            <a:r>
              <a:rPr lang="en-US" altLang="zh-CN" b="1" dirty="0" smtClean="0">
                <a:solidFill>
                  <a:srgbClr val="011893"/>
                </a:solidFill>
              </a:rPr>
              <a:t>b </a:t>
            </a:r>
            <a:r>
              <a:rPr lang="zh-CN" altLang="en-US" b="1" dirty="0">
                <a:solidFill>
                  <a:srgbClr val="011893"/>
                </a:solidFill>
              </a:rPr>
              <a:t>是方程的解</a:t>
            </a:r>
          </a:p>
          <a:p>
            <a:pPr algn="just">
              <a:lnSpc>
                <a:spcPct val="80000"/>
              </a:lnSpc>
              <a:buFontTx/>
              <a:buNone/>
            </a:pPr>
            <a:r>
              <a:rPr lang="zh-CN" altLang="en-US" sz="2000" b="1" dirty="0">
                <a:latin typeface="宋体" panose="02010600030101010101" pitchFamily="2" charset="-122"/>
              </a:rPr>
              <a:t>将它代入方程两端就可以验证这一点：</a:t>
            </a:r>
          </a:p>
          <a:p>
            <a:pPr algn="just">
              <a:lnSpc>
                <a:spcPct val="80000"/>
              </a:lnSpc>
              <a:buFontTx/>
              <a:buNone/>
            </a:pPr>
            <a:r>
              <a:rPr lang="en-US" altLang="zh-CN" sz="2000" b="1" dirty="0">
                <a:latin typeface="宋体" panose="02010600030101010101" pitchFamily="2" charset="-122"/>
              </a:rPr>
              <a:t>a</a:t>
            </a:r>
            <a:r>
              <a:rPr lang="en-US" altLang="zh-CN" sz="2000" b="1" baseline="30000" dirty="0"/>
              <a:t>*</a:t>
            </a:r>
            <a:r>
              <a:rPr lang="en-US" altLang="zh-CN" sz="2000" b="1" dirty="0">
                <a:latin typeface="宋体" panose="02010600030101010101" pitchFamily="2" charset="-122"/>
              </a:rPr>
              <a:t>b=aa</a:t>
            </a:r>
            <a:r>
              <a:rPr lang="en-US" altLang="zh-CN" sz="2000" b="1" baseline="30000" dirty="0"/>
              <a:t>*</a:t>
            </a:r>
            <a:r>
              <a:rPr lang="en-US" altLang="zh-CN" sz="2000" b="1" dirty="0" err="1">
                <a:latin typeface="宋体" panose="02010600030101010101" pitchFamily="2" charset="-122"/>
              </a:rPr>
              <a:t>b+b</a:t>
            </a:r>
            <a:r>
              <a:rPr lang="zh-CN" altLang="en-US" sz="2000" b="1" dirty="0">
                <a:latin typeface="宋体" panose="02010600030101010101" pitchFamily="2" charset="-122"/>
              </a:rPr>
              <a:t>右端提公因子，得</a:t>
            </a:r>
          </a:p>
          <a:p>
            <a:pPr algn="just">
              <a:lnSpc>
                <a:spcPct val="80000"/>
              </a:lnSpc>
              <a:buFontTx/>
              <a:buNone/>
            </a:pPr>
            <a:r>
              <a:rPr lang="en-US" altLang="zh-CN" sz="2000" b="1" dirty="0">
                <a:latin typeface="宋体" panose="02010600030101010101" pitchFamily="2" charset="-122"/>
              </a:rPr>
              <a:t>a</a:t>
            </a:r>
            <a:r>
              <a:rPr lang="en-US" altLang="zh-CN" sz="2000" b="1" baseline="30000" dirty="0"/>
              <a:t>*</a:t>
            </a:r>
            <a:r>
              <a:rPr lang="en-US" altLang="zh-CN" sz="2000" b="1" dirty="0">
                <a:latin typeface="宋体" panose="02010600030101010101" pitchFamily="2" charset="-122"/>
              </a:rPr>
              <a:t>b=(aa</a:t>
            </a:r>
            <a:r>
              <a:rPr lang="en-US" altLang="zh-CN" sz="2000" b="1" baseline="30000" dirty="0"/>
              <a:t>*</a:t>
            </a:r>
            <a:r>
              <a:rPr lang="en-US" altLang="zh-CN" sz="2000" b="1" dirty="0">
                <a:latin typeface="宋体" panose="02010600030101010101" pitchFamily="2" charset="-122"/>
              </a:rPr>
              <a:t>+ε)b</a:t>
            </a:r>
          </a:p>
          <a:p>
            <a:pPr algn="just">
              <a:lnSpc>
                <a:spcPct val="80000"/>
              </a:lnSpc>
              <a:buFontTx/>
              <a:buNone/>
            </a:pPr>
            <a:r>
              <a:rPr lang="zh-CN" altLang="en-US" sz="2000" b="1" dirty="0">
                <a:latin typeface="宋体" panose="02010600030101010101" pitchFamily="2" charset="-122"/>
              </a:rPr>
              <a:t>注意到</a:t>
            </a:r>
            <a:r>
              <a:rPr lang="en-US" altLang="zh-CN" sz="2000" b="1" dirty="0">
                <a:latin typeface="宋体" panose="02010600030101010101" pitchFamily="2" charset="-122"/>
              </a:rPr>
              <a:t>aa</a:t>
            </a:r>
            <a:r>
              <a:rPr lang="en-US" altLang="zh-CN" sz="2000" b="1" baseline="30000" dirty="0"/>
              <a:t>*</a:t>
            </a:r>
            <a:r>
              <a:rPr lang="zh-CN" altLang="en-US" sz="2000" b="1" dirty="0">
                <a:latin typeface="宋体" panose="02010600030101010101" pitchFamily="2" charset="-122"/>
              </a:rPr>
              <a:t>＋</a:t>
            </a:r>
            <a:r>
              <a:rPr lang="en-US" altLang="zh-CN" sz="2000" b="1" dirty="0">
                <a:latin typeface="宋体" panose="02010600030101010101" pitchFamily="2" charset="-122"/>
              </a:rPr>
              <a:t>ε</a:t>
            </a:r>
            <a:r>
              <a:rPr lang="zh-CN" altLang="en-US" sz="2000" b="1" dirty="0">
                <a:latin typeface="宋体" panose="02010600030101010101" pitchFamily="2" charset="-122"/>
              </a:rPr>
              <a:t>＝</a:t>
            </a:r>
            <a:r>
              <a:rPr lang="en-US" altLang="zh-CN" sz="2000" b="1" dirty="0">
                <a:latin typeface="宋体" panose="02010600030101010101" pitchFamily="2" charset="-122"/>
              </a:rPr>
              <a:t>a</a:t>
            </a:r>
            <a:r>
              <a:rPr lang="en-US" altLang="zh-CN" sz="2000" b="1" baseline="30000" dirty="0"/>
              <a:t>*</a:t>
            </a:r>
            <a:r>
              <a:rPr lang="zh-CN" altLang="en-US" sz="2000" b="1" dirty="0">
                <a:latin typeface="宋体" panose="02010600030101010101" pitchFamily="2" charset="-122"/>
              </a:rPr>
              <a:t>（都表示｛</a:t>
            </a:r>
            <a:r>
              <a:rPr lang="en-US" altLang="zh-CN" sz="2000" b="1" dirty="0" err="1">
                <a:latin typeface="宋体" panose="02010600030101010101" pitchFamily="2" charset="-122"/>
              </a:rPr>
              <a:t>ε,a,aa</a:t>
            </a:r>
            <a:r>
              <a:rPr lang="en-US" altLang="zh-CN" sz="2000" b="1" dirty="0">
                <a:latin typeface="宋体" panose="02010600030101010101" pitchFamily="2" charset="-122"/>
              </a:rPr>
              <a:t>,</a:t>
            </a:r>
            <a:r>
              <a:rPr lang="en-US" altLang="zh-CN" sz="2000" b="1" dirty="0">
                <a:latin typeface="Courier New" panose="02070309020205020404" pitchFamily="49" charset="0"/>
              </a:rPr>
              <a:t>…</a:t>
            </a:r>
            <a:r>
              <a:rPr lang="zh-CN" altLang="en-US" sz="2000" b="1" dirty="0">
                <a:latin typeface="宋体" panose="02010600030101010101" pitchFamily="2" charset="-122"/>
              </a:rPr>
              <a:t>｝），就有</a:t>
            </a:r>
            <a:r>
              <a:rPr lang="en-US" altLang="zh-CN" sz="2000" b="1" dirty="0">
                <a:latin typeface="宋体" panose="02010600030101010101" pitchFamily="2" charset="-122"/>
              </a:rPr>
              <a:t>a</a:t>
            </a:r>
            <a:r>
              <a:rPr lang="en-US" altLang="zh-CN" sz="2000" b="1" baseline="30000" dirty="0"/>
              <a:t>*</a:t>
            </a:r>
            <a:r>
              <a:rPr lang="en-US" altLang="zh-CN" sz="2000" b="1" dirty="0">
                <a:latin typeface="宋体" panose="02010600030101010101" pitchFamily="2" charset="-122"/>
              </a:rPr>
              <a:t>b=a</a:t>
            </a:r>
            <a:r>
              <a:rPr lang="en-US" altLang="zh-CN" sz="2000" b="1" baseline="30000" dirty="0"/>
              <a:t>*</a:t>
            </a:r>
            <a:r>
              <a:rPr lang="en-US" altLang="zh-CN" sz="2000" b="1" dirty="0">
                <a:latin typeface="宋体" panose="02010600030101010101" pitchFamily="2" charset="-122"/>
              </a:rPr>
              <a:t>b</a:t>
            </a:r>
            <a:r>
              <a:rPr lang="zh-CN" altLang="en-US" sz="2000" b="1" dirty="0">
                <a:latin typeface="宋体" panose="02010600030101010101" pitchFamily="2" charset="-122"/>
              </a:rPr>
              <a:t>，所以</a:t>
            </a:r>
          </a:p>
          <a:p>
            <a:pPr algn="just">
              <a:lnSpc>
                <a:spcPct val="80000"/>
              </a:lnSpc>
              <a:buFontTx/>
              <a:buNone/>
            </a:pPr>
            <a:r>
              <a:rPr lang="en-US" altLang="zh-CN" sz="2000" b="1" dirty="0"/>
              <a:t>a</a:t>
            </a:r>
            <a:r>
              <a:rPr lang="en-US" altLang="zh-CN" sz="2000" b="1" baseline="30000" dirty="0"/>
              <a:t>*</a:t>
            </a:r>
            <a:r>
              <a:rPr lang="en-US" altLang="zh-CN" sz="2000" b="1" dirty="0"/>
              <a:t>b</a:t>
            </a:r>
            <a:r>
              <a:rPr lang="zh-CN" altLang="en-US" sz="2000" b="1" dirty="0">
                <a:latin typeface="宋体" panose="02010600030101010101" pitchFamily="2" charset="-122"/>
              </a:rPr>
              <a:t>是方程的一个解。</a:t>
            </a:r>
            <a:r>
              <a:rPr lang="zh-CN" altLang="en-US" sz="2000" b="1" dirty="0"/>
              <a:t> </a:t>
            </a:r>
          </a:p>
        </p:txBody>
      </p:sp>
      <p:sp>
        <p:nvSpPr>
          <p:cNvPr id="3" name="矩形 2"/>
          <p:cNvSpPr/>
          <p:nvPr/>
        </p:nvSpPr>
        <p:spPr>
          <a:xfrm>
            <a:off x="816656" y="112508"/>
            <a:ext cx="7697941" cy="609398"/>
          </a:xfrm>
          <a:prstGeom prst="rect">
            <a:avLst/>
          </a:prstGeom>
        </p:spPr>
        <p:txBody>
          <a:bodyPr wrap="none">
            <a:spAutoFit/>
          </a:bodyPr>
          <a:lstStyle/>
          <a:p>
            <a:pPr lvl="0" eaLnBrk="0" fontAlgn="base" hangingPunct="0">
              <a:lnSpc>
                <a:spcPct val="120000"/>
              </a:lnSpc>
              <a:spcAft>
                <a:spcPct val="0"/>
              </a:spcAft>
              <a:buClr>
                <a:srgbClr val="6EA0B0"/>
              </a:buClr>
            </a:pPr>
            <a:r>
              <a:rPr lang="zh-CN" altLang="en-US" sz="2800" b="1" dirty="0">
                <a:solidFill>
                  <a:srgbClr val="000000"/>
                </a:solidFill>
                <a:latin typeface="Times New Roman" panose="02020603050405020304" pitchFamily="18" charset="0"/>
                <a:ea typeface="黑体"/>
              </a:rPr>
              <a:t>二、由右线性文法构造正规</a:t>
            </a:r>
            <a:r>
              <a:rPr lang="zh-CN" altLang="en-US" sz="2800" b="1" dirty="0" smtClean="0">
                <a:solidFill>
                  <a:srgbClr val="000000"/>
                </a:solidFill>
                <a:latin typeface="Times New Roman" panose="02020603050405020304" pitchFamily="18" charset="0"/>
                <a:ea typeface="黑体"/>
              </a:rPr>
              <a:t>表达式（通用解法）</a:t>
            </a:r>
            <a:endParaRPr lang="zh-CN" altLang="zh-CN" sz="2800" b="1" dirty="0">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32160371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DEB408-4CC8-4904-8542-D3876C560F21}" type="slidenum">
              <a:rPr kumimoji="0" lang="en-US" altLang="zh-CN"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US" altLang="zh-CN"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82659" name="Rectangle 3"/>
          <p:cNvSpPr>
            <a:spLocks noGrp="1" noChangeArrowheads="1"/>
          </p:cNvSpPr>
          <p:nvPr>
            <p:ph type="body" idx="1"/>
          </p:nvPr>
        </p:nvSpPr>
        <p:spPr>
          <a:xfrm>
            <a:off x="1417501" y="175941"/>
            <a:ext cx="7772400" cy="4267200"/>
          </a:xfrm>
        </p:spPr>
        <p:txBody>
          <a:bodyPr/>
          <a:lstStyle/>
          <a:p>
            <a:pPr>
              <a:lnSpc>
                <a:spcPct val="90000"/>
              </a:lnSpc>
              <a:buFontTx/>
              <a:buNone/>
            </a:pPr>
            <a:endParaRPr lang="en-US" altLang="zh-CN" sz="2000" dirty="0"/>
          </a:p>
          <a:p>
            <a:pPr>
              <a:lnSpc>
                <a:spcPct val="90000"/>
              </a:lnSpc>
              <a:buFontTx/>
              <a:buNone/>
            </a:pPr>
            <a:r>
              <a:rPr lang="zh-CN" altLang="en-US" sz="2000" b="1" dirty="0" smtClean="0"/>
              <a:t>    </a:t>
            </a:r>
            <a:r>
              <a:rPr lang="zh-CN" altLang="en-US" sz="2000" b="1" dirty="0"/>
              <a:t>例：</a:t>
            </a:r>
            <a:r>
              <a:rPr lang="zh-CN" altLang="en-US" sz="2000" b="1" dirty="0">
                <a:latin typeface="宋体" panose="02010600030101010101" pitchFamily="2" charset="-122"/>
              </a:rPr>
              <a:t>已知正规文法（右线性文法）Ｇ：</a:t>
            </a:r>
          </a:p>
          <a:p>
            <a:pPr algn="just">
              <a:lnSpc>
                <a:spcPct val="90000"/>
              </a:lnSpc>
              <a:buFontTx/>
              <a:buNone/>
            </a:pPr>
            <a:r>
              <a:rPr lang="zh-CN" altLang="en-US" sz="2000" b="1" dirty="0">
                <a:latin typeface="宋体" panose="02010600030101010101" pitchFamily="2" charset="-122"/>
              </a:rPr>
              <a:t>     Ｓ∷＝</a:t>
            </a:r>
            <a:r>
              <a:rPr lang="en-US" altLang="zh-CN" sz="2000" b="1" dirty="0" err="1">
                <a:latin typeface="宋体" panose="02010600030101010101" pitchFamily="2" charset="-122"/>
              </a:rPr>
              <a:t>aS</a:t>
            </a:r>
            <a:r>
              <a:rPr lang="zh-CN" altLang="en-US" sz="2000" b="1" dirty="0">
                <a:latin typeface="宋体" panose="02010600030101010101" pitchFamily="2" charset="-122"/>
              </a:rPr>
              <a:t>｜</a:t>
            </a:r>
            <a:r>
              <a:rPr lang="en-US" altLang="zh-CN" sz="2000" b="1" dirty="0" err="1">
                <a:latin typeface="宋体" panose="02010600030101010101" pitchFamily="2" charset="-122"/>
              </a:rPr>
              <a:t>aB</a:t>
            </a:r>
            <a:r>
              <a:rPr lang="en-US" altLang="zh-CN" sz="2000" b="1" dirty="0">
                <a:latin typeface="宋体" panose="02010600030101010101" pitchFamily="2" charset="-122"/>
              </a:rPr>
              <a:t></a:t>
            </a:r>
          </a:p>
          <a:p>
            <a:pPr algn="just">
              <a:lnSpc>
                <a:spcPct val="90000"/>
              </a:lnSpc>
              <a:buFontTx/>
              <a:buNone/>
            </a:pPr>
            <a:r>
              <a:rPr lang="en-US" altLang="zh-CN" sz="2000" b="1" dirty="0">
                <a:latin typeface="宋体" panose="02010600030101010101" pitchFamily="2" charset="-122"/>
              </a:rPr>
              <a:t>     </a:t>
            </a:r>
            <a:r>
              <a:rPr lang="zh-CN" altLang="en-US" sz="2000" b="1" dirty="0">
                <a:latin typeface="宋体" panose="02010600030101010101" pitchFamily="2" charset="-122"/>
              </a:rPr>
              <a:t>Ｂ∷＝</a:t>
            </a:r>
            <a:r>
              <a:rPr lang="en-US" altLang="zh-CN" sz="2000" b="1" dirty="0" err="1">
                <a:latin typeface="宋体" panose="02010600030101010101" pitchFamily="2" charset="-122"/>
              </a:rPr>
              <a:t>bC</a:t>
            </a:r>
            <a:r>
              <a:rPr lang="en-US" altLang="zh-CN" sz="2000" b="1" dirty="0">
                <a:latin typeface="宋体" panose="02010600030101010101" pitchFamily="2" charset="-122"/>
              </a:rPr>
              <a:t></a:t>
            </a:r>
          </a:p>
          <a:p>
            <a:pPr>
              <a:lnSpc>
                <a:spcPct val="90000"/>
              </a:lnSpc>
              <a:buFontTx/>
              <a:buNone/>
            </a:pPr>
            <a:r>
              <a:rPr lang="en-US" altLang="zh-CN" sz="2000" b="1" dirty="0">
                <a:latin typeface="宋体" panose="02010600030101010101" pitchFamily="2" charset="-122"/>
              </a:rPr>
              <a:t>     </a:t>
            </a:r>
            <a:r>
              <a:rPr lang="zh-CN" altLang="en-US" sz="2000" b="1" dirty="0">
                <a:latin typeface="宋体" panose="02010600030101010101" pitchFamily="2" charset="-122"/>
              </a:rPr>
              <a:t>Ｃ∷＝</a:t>
            </a:r>
            <a:r>
              <a:rPr lang="en-US" altLang="zh-CN" sz="2000" b="1" dirty="0" err="1">
                <a:latin typeface="Times New Roman" panose="02020603050405020304" pitchFamily="18" charset="0"/>
              </a:rPr>
              <a:t>aC</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a</a:t>
            </a:r>
            <a:r>
              <a:rPr lang="en-US" altLang="zh-CN" sz="2000" b="1" dirty="0"/>
              <a:t> </a:t>
            </a:r>
          </a:p>
          <a:p>
            <a:pPr algn="just">
              <a:lnSpc>
                <a:spcPct val="90000"/>
              </a:lnSpc>
              <a:buFontTx/>
              <a:buNone/>
            </a:pPr>
            <a:r>
              <a:rPr lang="en-US" altLang="zh-CN" sz="2000" b="1" dirty="0">
                <a:solidFill>
                  <a:srgbClr val="011893"/>
                </a:solidFill>
                <a:latin typeface="宋体" panose="02010600030101010101" pitchFamily="2" charset="-122"/>
              </a:rPr>
              <a:t>1)</a:t>
            </a:r>
            <a:r>
              <a:rPr lang="zh-CN" altLang="en-US" sz="2000" b="1" dirty="0">
                <a:latin typeface="宋体" panose="02010600030101010101" pitchFamily="2" charset="-122"/>
              </a:rPr>
              <a:t>写成正规表达式方程组，用</a:t>
            </a:r>
            <a:r>
              <a:rPr lang="zh-CN" altLang="en-US" sz="2000" b="1" dirty="0">
                <a:latin typeface="Courier New" panose="02070309020205020404" pitchFamily="49" charset="0"/>
              </a:rPr>
              <a:t>“</a:t>
            </a:r>
            <a:r>
              <a:rPr lang="en-US" altLang="zh-CN" sz="2000" b="1" dirty="0">
                <a:latin typeface="宋体" panose="02010600030101010101" pitchFamily="2" charset="-122"/>
              </a:rPr>
              <a:t>+</a:t>
            </a:r>
            <a:r>
              <a:rPr lang="en-US" altLang="zh-CN" sz="2000" b="1" dirty="0">
                <a:latin typeface="Courier New" panose="02070309020205020404" pitchFamily="49" charset="0"/>
              </a:rPr>
              <a:t>”</a:t>
            </a:r>
            <a:r>
              <a:rPr lang="zh-CN" altLang="en-US" sz="2000" b="1" dirty="0">
                <a:latin typeface="宋体" panose="02010600030101010101" pitchFamily="2" charset="-122"/>
              </a:rPr>
              <a:t>代替</a:t>
            </a:r>
            <a:r>
              <a:rPr lang="zh-CN" altLang="en-US" sz="2000" b="1" dirty="0">
                <a:latin typeface="Courier New" panose="02070309020205020404" pitchFamily="49" charset="0"/>
              </a:rPr>
              <a:t>“</a:t>
            </a:r>
            <a:r>
              <a:rPr lang="en-US" altLang="zh-CN" sz="2000" b="1" dirty="0">
                <a:latin typeface="宋体" panose="02010600030101010101" pitchFamily="2" charset="-122"/>
              </a:rPr>
              <a:t>|</a:t>
            </a:r>
            <a:r>
              <a:rPr lang="en-US" altLang="zh-CN" sz="2000" b="1" dirty="0">
                <a:latin typeface="Courier New" panose="02070309020205020404" pitchFamily="49" charset="0"/>
              </a:rPr>
              <a:t>”</a:t>
            </a:r>
            <a:r>
              <a:rPr lang="zh-CN" altLang="en-US" sz="2000" b="1" dirty="0">
                <a:latin typeface="宋体" panose="02010600030101010101" pitchFamily="2" charset="-122"/>
              </a:rPr>
              <a:t>，用</a:t>
            </a:r>
            <a:r>
              <a:rPr lang="zh-CN" altLang="en-US" sz="2000" b="1" dirty="0">
                <a:latin typeface="Courier New" panose="02070309020205020404" pitchFamily="49" charset="0"/>
              </a:rPr>
              <a:t>“</a:t>
            </a:r>
            <a:r>
              <a:rPr lang="en-US" altLang="zh-CN" sz="2000" b="1" dirty="0">
                <a:latin typeface="宋体" panose="02010600030101010101" pitchFamily="2" charset="-122"/>
              </a:rPr>
              <a:t>=</a:t>
            </a:r>
            <a:r>
              <a:rPr lang="en-US" altLang="zh-CN" sz="2000" b="1" dirty="0">
                <a:latin typeface="Courier New" panose="02070309020205020404" pitchFamily="49" charset="0"/>
              </a:rPr>
              <a:t>”</a:t>
            </a:r>
            <a:r>
              <a:rPr lang="zh-CN" altLang="en-US" sz="2000" b="1" dirty="0">
                <a:latin typeface="宋体" panose="02010600030101010101" pitchFamily="2" charset="-122"/>
              </a:rPr>
              <a:t>代替</a:t>
            </a:r>
            <a:r>
              <a:rPr lang="zh-CN" altLang="en-US" sz="2000" b="1" dirty="0">
                <a:latin typeface="Courier New" panose="02070309020205020404" pitchFamily="49" charset="0"/>
              </a:rPr>
              <a:t>“</a:t>
            </a:r>
            <a:r>
              <a:rPr lang="zh-CN" altLang="en-US" sz="2000" b="1" dirty="0">
                <a:latin typeface="宋体" panose="02010600030101010101" pitchFamily="2" charset="-122"/>
              </a:rPr>
              <a:t>∷＝</a:t>
            </a:r>
            <a:r>
              <a:rPr lang="zh-CN" altLang="en-US" sz="2000" b="1" dirty="0">
                <a:latin typeface="Courier New" panose="02070309020205020404" pitchFamily="49" charset="0"/>
              </a:rPr>
              <a:t>”</a:t>
            </a:r>
            <a:endParaRPr lang="zh-CN" altLang="en-US" sz="2000" b="1" dirty="0">
              <a:latin typeface="宋体" panose="02010600030101010101" pitchFamily="2" charset="-122"/>
            </a:endParaRPr>
          </a:p>
          <a:p>
            <a:pPr algn="just">
              <a:lnSpc>
                <a:spcPct val="90000"/>
              </a:lnSpc>
              <a:buFontTx/>
              <a:buNone/>
            </a:pPr>
            <a:r>
              <a:rPr lang="zh-CN" altLang="en-US" sz="2000" b="1" dirty="0">
                <a:latin typeface="宋体" panose="02010600030101010101" pitchFamily="2" charset="-122"/>
              </a:rPr>
              <a:t>    Ｓ＝</a:t>
            </a:r>
            <a:r>
              <a:rPr lang="en-US" altLang="zh-CN" sz="2000" b="1" dirty="0" err="1">
                <a:latin typeface="宋体" panose="02010600030101010101" pitchFamily="2" charset="-122"/>
              </a:rPr>
              <a:t>aS</a:t>
            </a:r>
            <a:r>
              <a:rPr lang="zh-CN" altLang="en-US" sz="2000" b="1" dirty="0">
                <a:latin typeface="宋体" panose="02010600030101010101" pitchFamily="2" charset="-122"/>
              </a:rPr>
              <a:t>＋</a:t>
            </a:r>
            <a:r>
              <a:rPr lang="en-US" altLang="zh-CN" sz="2000" b="1" dirty="0" err="1">
                <a:latin typeface="宋体" panose="02010600030101010101" pitchFamily="2" charset="-122"/>
              </a:rPr>
              <a:t>aB</a:t>
            </a:r>
            <a:r>
              <a:rPr lang="en-US" altLang="zh-CN" sz="2000" b="1" dirty="0">
                <a:latin typeface="宋体" panose="02010600030101010101" pitchFamily="2" charset="-122"/>
              </a:rPr>
              <a:t>    </a:t>
            </a:r>
            <a:r>
              <a:rPr lang="zh-CN" altLang="en-US" sz="2000" b="1" dirty="0">
                <a:latin typeface="宋体" panose="02010600030101010101" pitchFamily="2" charset="-122"/>
              </a:rPr>
              <a:t>（</a:t>
            </a:r>
            <a:r>
              <a:rPr lang="en-US" altLang="zh-CN" sz="2000" b="1" dirty="0">
                <a:latin typeface="宋体" panose="02010600030101010101" pitchFamily="2" charset="-122"/>
              </a:rPr>
              <a:t>1</a:t>
            </a:r>
            <a:r>
              <a:rPr lang="zh-CN" altLang="en-US" sz="2000" b="1" dirty="0">
                <a:latin typeface="宋体" panose="02010600030101010101" pitchFamily="2" charset="-122"/>
              </a:rPr>
              <a:t>）</a:t>
            </a:r>
          </a:p>
          <a:p>
            <a:pPr algn="just">
              <a:lnSpc>
                <a:spcPct val="90000"/>
              </a:lnSpc>
              <a:buFontTx/>
              <a:buNone/>
            </a:pPr>
            <a:r>
              <a:rPr lang="zh-CN" altLang="en-US" sz="2000" b="1" dirty="0">
                <a:latin typeface="宋体" panose="02010600030101010101" pitchFamily="2" charset="-122"/>
              </a:rPr>
              <a:t>    Ｂ＝</a:t>
            </a:r>
            <a:r>
              <a:rPr lang="en-US" altLang="zh-CN" sz="2000" b="1" dirty="0" err="1">
                <a:latin typeface="宋体" panose="02010600030101010101" pitchFamily="2" charset="-122"/>
              </a:rPr>
              <a:t>bC</a:t>
            </a:r>
            <a:r>
              <a:rPr lang="en-US" altLang="zh-CN" sz="2000" b="1" dirty="0">
                <a:latin typeface="宋体" panose="02010600030101010101" pitchFamily="2" charset="-122"/>
              </a:rPr>
              <a:t>        </a:t>
            </a:r>
            <a:r>
              <a:rPr lang="zh-CN" altLang="en-US" sz="2000" b="1" dirty="0">
                <a:latin typeface="宋体" panose="02010600030101010101" pitchFamily="2" charset="-122"/>
              </a:rPr>
              <a:t>（</a:t>
            </a:r>
            <a:r>
              <a:rPr lang="en-US" altLang="zh-CN" sz="2000" b="1" dirty="0">
                <a:latin typeface="宋体" panose="02010600030101010101" pitchFamily="2" charset="-122"/>
              </a:rPr>
              <a:t>2</a:t>
            </a:r>
            <a:r>
              <a:rPr lang="zh-CN" altLang="en-US" sz="2000" b="1" dirty="0">
                <a:latin typeface="宋体" panose="02010600030101010101" pitchFamily="2" charset="-122"/>
              </a:rPr>
              <a:t>）</a:t>
            </a:r>
          </a:p>
          <a:p>
            <a:pPr>
              <a:lnSpc>
                <a:spcPct val="90000"/>
              </a:lnSpc>
              <a:buFontTx/>
              <a:buNone/>
            </a:pPr>
            <a:r>
              <a:rPr lang="zh-CN" altLang="en-US" sz="2000" b="1" dirty="0">
                <a:latin typeface="宋体" panose="02010600030101010101" pitchFamily="2" charset="-122"/>
              </a:rPr>
              <a:t>    Ｃ＝</a:t>
            </a:r>
            <a:r>
              <a:rPr lang="en-US" altLang="zh-CN" sz="2000" b="1" dirty="0" err="1">
                <a:latin typeface="Times New Roman" panose="02020603050405020304" pitchFamily="18" charset="0"/>
              </a:rPr>
              <a:t>aC</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a</a:t>
            </a:r>
            <a:r>
              <a:rPr lang="en-US" altLang="zh-CN" sz="2000" b="1" dirty="0"/>
              <a:t>        </a:t>
            </a:r>
            <a:r>
              <a:rPr lang="zh-CN" altLang="en-US" sz="2000" b="1" dirty="0"/>
              <a:t>（</a:t>
            </a:r>
            <a:r>
              <a:rPr lang="en-US" altLang="zh-CN" sz="2000" b="1" dirty="0"/>
              <a:t>3</a:t>
            </a:r>
            <a:r>
              <a:rPr lang="zh-CN" altLang="en-US" sz="2000" b="1" dirty="0"/>
              <a:t>）</a:t>
            </a:r>
          </a:p>
        </p:txBody>
      </p:sp>
      <p:sp>
        <p:nvSpPr>
          <p:cNvPr id="4" name="矩形 3"/>
          <p:cNvSpPr/>
          <p:nvPr/>
        </p:nvSpPr>
        <p:spPr>
          <a:xfrm>
            <a:off x="1314994" y="4564253"/>
            <a:ext cx="8656320" cy="1323439"/>
          </a:xfrm>
          <a:prstGeom prst="rect">
            <a:avLst/>
          </a:prstGeom>
        </p:spPr>
        <p:txBody>
          <a:bodyPr wrap="square">
            <a:spAutoFit/>
          </a:bodyPr>
          <a:lstStyle/>
          <a:p>
            <a:pPr algn="just">
              <a:lnSpc>
                <a:spcPct val="80000"/>
              </a:lnSpc>
              <a:buFontTx/>
              <a:buNone/>
            </a:pPr>
            <a:r>
              <a:rPr lang="en-US" altLang="zh-CN" sz="2000" b="1" dirty="0" smtClean="0">
                <a:solidFill>
                  <a:srgbClr val="011893"/>
                </a:solidFill>
                <a:latin typeface="宋体" panose="02010600030101010101" pitchFamily="2" charset="-122"/>
              </a:rPr>
              <a:t>2)</a:t>
            </a:r>
            <a:r>
              <a:rPr lang="zh-CN" altLang="en-US" sz="2000" b="1" dirty="0">
                <a:latin typeface="宋体" panose="02010600030101010101" pitchFamily="2" charset="-122"/>
              </a:rPr>
              <a:t>为了求出文法开始符号Ｓ的解，我们先解方程（３），类似于</a:t>
            </a:r>
            <a:r>
              <a:rPr lang="en-US" altLang="zh-CN" sz="2000" b="1" dirty="0">
                <a:latin typeface="宋体" panose="02010600030101010101" pitchFamily="2" charset="-122"/>
              </a:rPr>
              <a:t>X=</a:t>
            </a:r>
            <a:r>
              <a:rPr lang="en-US" altLang="zh-CN" sz="2000" b="1" dirty="0" err="1">
                <a:latin typeface="宋体" panose="02010600030101010101" pitchFamily="2" charset="-122"/>
              </a:rPr>
              <a:t>aX+b</a:t>
            </a:r>
            <a:r>
              <a:rPr lang="en-US" altLang="zh-CN" sz="2000" b="1" dirty="0">
                <a:latin typeface="宋体" panose="02010600030101010101" pitchFamily="2" charset="-122"/>
              </a:rPr>
              <a:t> </a:t>
            </a:r>
            <a:r>
              <a:rPr lang="zh-CN" altLang="en-US" sz="2000" b="1" dirty="0">
                <a:latin typeface="宋体" panose="02010600030101010101" pitchFamily="2" charset="-122"/>
              </a:rPr>
              <a:t>的解</a:t>
            </a:r>
            <a:r>
              <a:rPr lang="en-US" altLang="zh-CN" sz="2000" b="1" dirty="0">
                <a:latin typeface="宋体" panose="02010600030101010101" pitchFamily="2" charset="-122"/>
              </a:rPr>
              <a:t>X= </a:t>
            </a:r>
            <a:r>
              <a:rPr lang="en-US" altLang="zh-CN" sz="2000" b="1" dirty="0"/>
              <a:t>a</a:t>
            </a:r>
            <a:r>
              <a:rPr lang="en-US" altLang="zh-CN" sz="2000" b="1" baseline="30000" dirty="0"/>
              <a:t>*</a:t>
            </a:r>
            <a:r>
              <a:rPr lang="en-US" altLang="zh-CN" sz="2000" b="1" dirty="0"/>
              <a:t>b</a:t>
            </a:r>
            <a:r>
              <a:rPr lang="zh-CN" altLang="en-US" sz="2000" b="1" dirty="0"/>
              <a:t>，</a:t>
            </a:r>
            <a:r>
              <a:rPr lang="zh-CN" altLang="en-US" sz="2000" b="1" dirty="0">
                <a:latin typeface="宋体" panose="02010600030101010101" pitchFamily="2" charset="-122"/>
              </a:rPr>
              <a:t>  </a:t>
            </a:r>
            <a:r>
              <a:rPr lang="en-US" altLang="zh-CN" sz="2000" b="1" dirty="0">
                <a:latin typeface="宋体" panose="02010600030101010101" pitchFamily="2" charset="-122"/>
              </a:rPr>
              <a:t>C=</a:t>
            </a:r>
            <a:r>
              <a:rPr lang="en-US" altLang="zh-CN" sz="2000" b="1" dirty="0" err="1">
                <a:latin typeface="宋体" panose="02010600030101010101" pitchFamily="2" charset="-122"/>
              </a:rPr>
              <a:t>aC+a</a:t>
            </a:r>
            <a:r>
              <a:rPr lang="en-US" altLang="zh-CN" sz="2000" b="1" dirty="0">
                <a:latin typeface="宋体" panose="02010600030101010101" pitchFamily="2" charset="-122"/>
              </a:rPr>
              <a:t></a:t>
            </a:r>
            <a:r>
              <a:rPr lang="zh-CN" altLang="en-US" sz="2000" b="1" dirty="0">
                <a:latin typeface="宋体" panose="02010600030101010101" pitchFamily="2" charset="-122"/>
              </a:rPr>
              <a:t>的解为</a:t>
            </a:r>
            <a:r>
              <a:rPr lang="en-US" altLang="zh-CN" sz="2000" b="1" dirty="0">
                <a:latin typeface="宋体" panose="02010600030101010101" pitchFamily="2" charset="-122"/>
              </a:rPr>
              <a:t>C=a</a:t>
            </a:r>
            <a:r>
              <a:rPr lang="en-US" altLang="zh-CN" sz="2000" b="1" baseline="30000" dirty="0"/>
              <a:t>*</a:t>
            </a:r>
            <a:r>
              <a:rPr lang="en-US" altLang="zh-CN" sz="2000" b="1" dirty="0">
                <a:latin typeface="宋体" panose="02010600030101010101" pitchFamily="2" charset="-122"/>
              </a:rPr>
              <a:t>a</a:t>
            </a:r>
            <a:r>
              <a:rPr lang="zh-CN" altLang="en-US" sz="2000" b="1" dirty="0">
                <a:latin typeface="宋体" panose="02010600030101010101" pitchFamily="2" charset="-122"/>
              </a:rPr>
              <a:t>（</a:t>
            </a:r>
            <a:r>
              <a:rPr lang="en-US" altLang="zh-CN" sz="2000" b="1" dirty="0">
                <a:latin typeface="宋体" panose="02010600030101010101" pitchFamily="2" charset="-122"/>
              </a:rPr>
              <a:t>4</a:t>
            </a:r>
            <a:r>
              <a:rPr lang="zh-CN" altLang="en-US" sz="2000" b="1" dirty="0">
                <a:latin typeface="宋体" panose="02010600030101010101" pitchFamily="2" charset="-122"/>
              </a:rPr>
              <a:t>）</a:t>
            </a:r>
          </a:p>
          <a:p>
            <a:pPr algn="just">
              <a:lnSpc>
                <a:spcPct val="80000"/>
              </a:lnSpc>
              <a:buFontTx/>
              <a:buNone/>
            </a:pPr>
            <a:r>
              <a:rPr lang="en-US" altLang="zh-CN" sz="2000" b="1" dirty="0" smtClean="0">
                <a:solidFill>
                  <a:srgbClr val="011893"/>
                </a:solidFill>
                <a:latin typeface="宋体" panose="02010600030101010101" pitchFamily="2" charset="-122"/>
              </a:rPr>
              <a:t>3)</a:t>
            </a:r>
            <a:r>
              <a:rPr lang="zh-CN" altLang="en-US" sz="2000" b="1" dirty="0">
                <a:latin typeface="宋体" panose="02010600030101010101" pitchFamily="2" charset="-122"/>
              </a:rPr>
              <a:t>将（</a:t>
            </a:r>
            <a:r>
              <a:rPr lang="en-US" altLang="zh-CN" sz="2000" b="1" dirty="0">
                <a:latin typeface="宋体" panose="02010600030101010101" pitchFamily="2" charset="-122"/>
              </a:rPr>
              <a:t>4</a:t>
            </a:r>
            <a:r>
              <a:rPr lang="zh-CN" altLang="en-US" sz="2000" b="1" dirty="0">
                <a:latin typeface="宋体" panose="02010600030101010101" pitchFamily="2" charset="-122"/>
              </a:rPr>
              <a:t>）代入（</a:t>
            </a:r>
            <a:r>
              <a:rPr lang="en-US" altLang="zh-CN" sz="2000" b="1" dirty="0">
                <a:latin typeface="宋体" panose="02010600030101010101" pitchFamily="2" charset="-122"/>
              </a:rPr>
              <a:t>2</a:t>
            </a:r>
            <a:r>
              <a:rPr lang="zh-CN" altLang="en-US" sz="2000" b="1" dirty="0">
                <a:latin typeface="宋体" panose="02010600030101010101" pitchFamily="2" charset="-122"/>
              </a:rPr>
              <a:t>），得</a:t>
            </a:r>
            <a:r>
              <a:rPr lang="en-US" altLang="zh-CN" sz="2000" b="1" dirty="0">
                <a:latin typeface="Times New Roman" panose="02020603050405020304" pitchFamily="18" charset="0"/>
                <a:cs typeface="Times New Roman" panose="02020603050405020304" pitchFamily="18" charset="0"/>
              </a:rPr>
              <a:t>B=</a:t>
            </a:r>
            <a:r>
              <a:rPr lang="en-US" altLang="zh-CN" sz="2000" b="1" dirty="0" err="1">
                <a:latin typeface="Times New Roman" panose="02020603050405020304" pitchFamily="18" charset="0"/>
                <a:cs typeface="Times New Roman" panose="02020603050405020304" pitchFamily="18" charset="0"/>
              </a:rPr>
              <a:t>ba</a:t>
            </a:r>
            <a:r>
              <a:rPr lang="en-US" altLang="zh-CN" sz="2000" b="1" baseline="30000" dirty="0"/>
              <a:t>*</a:t>
            </a:r>
            <a:r>
              <a:rPr lang="en-US" altLang="zh-CN" sz="2000" b="1" dirty="0">
                <a:latin typeface="Times New Roman" panose="02020603050405020304" pitchFamily="18" charset="0"/>
                <a:cs typeface="Times New Roman" panose="02020603050405020304" pitchFamily="18" charset="0"/>
              </a:rPr>
              <a:t>a</a:t>
            </a:r>
            <a:r>
              <a:rPr lang="en-US" altLang="zh-CN" sz="2000" b="1" dirty="0">
                <a:latin typeface="宋体" panose="02010600030101010101" pitchFamily="2" charset="-122"/>
              </a:rPr>
              <a:t>  </a:t>
            </a:r>
            <a:r>
              <a:rPr lang="zh-CN" altLang="en-US" sz="2000" b="1" dirty="0">
                <a:latin typeface="宋体" panose="02010600030101010101" pitchFamily="2" charset="-122"/>
              </a:rPr>
              <a:t>（</a:t>
            </a:r>
            <a:r>
              <a:rPr lang="en-US" altLang="zh-CN" sz="2000" b="1" dirty="0">
                <a:latin typeface="宋体" panose="02010600030101010101" pitchFamily="2" charset="-122"/>
              </a:rPr>
              <a:t>5</a:t>
            </a:r>
            <a:r>
              <a:rPr lang="zh-CN" altLang="en-US" sz="2000" b="1" dirty="0">
                <a:latin typeface="宋体" panose="02010600030101010101" pitchFamily="2" charset="-122"/>
              </a:rPr>
              <a:t>）</a:t>
            </a:r>
          </a:p>
          <a:p>
            <a:pPr algn="just">
              <a:lnSpc>
                <a:spcPct val="80000"/>
              </a:lnSpc>
              <a:buFontTx/>
              <a:buNone/>
            </a:pPr>
            <a:r>
              <a:rPr lang="en-US" altLang="zh-CN" sz="2000" b="1" dirty="0" smtClean="0">
                <a:solidFill>
                  <a:srgbClr val="011893"/>
                </a:solidFill>
                <a:latin typeface="宋体" panose="02010600030101010101" pitchFamily="2" charset="-122"/>
              </a:rPr>
              <a:t>4)</a:t>
            </a:r>
            <a:r>
              <a:rPr lang="zh-CN" altLang="en-US" sz="2000" b="1" dirty="0">
                <a:latin typeface="宋体" panose="02010600030101010101" pitchFamily="2" charset="-122"/>
              </a:rPr>
              <a:t>将（</a:t>
            </a:r>
            <a:r>
              <a:rPr lang="en-US" altLang="zh-CN" sz="2000" b="1" dirty="0">
                <a:latin typeface="宋体" panose="02010600030101010101" pitchFamily="2" charset="-122"/>
              </a:rPr>
              <a:t>5</a:t>
            </a:r>
            <a:r>
              <a:rPr lang="zh-CN" altLang="en-US" sz="2000" b="1" dirty="0">
                <a:latin typeface="宋体" panose="02010600030101010101" pitchFamily="2" charset="-122"/>
              </a:rPr>
              <a:t>）代入（</a:t>
            </a:r>
            <a:r>
              <a:rPr lang="en-US" altLang="zh-CN" sz="2000" b="1" dirty="0">
                <a:latin typeface="宋体" panose="02010600030101010101" pitchFamily="2" charset="-122"/>
              </a:rPr>
              <a:t>1</a:t>
            </a:r>
            <a:r>
              <a:rPr lang="zh-CN" altLang="en-US" sz="2000" b="1" dirty="0">
                <a:latin typeface="宋体" panose="02010600030101010101" pitchFamily="2" charset="-122"/>
              </a:rPr>
              <a:t>），得</a:t>
            </a:r>
            <a:r>
              <a:rPr lang="en-US" altLang="zh-CN" sz="2000" b="1" dirty="0">
                <a:latin typeface="Times New Roman" panose="02020603050405020304" pitchFamily="18" charset="0"/>
                <a:cs typeface="Times New Roman" panose="02020603050405020304" pitchFamily="18" charset="0"/>
              </a:rPr>
              <a:t>S=</a:t>
            </a:r>
            <a:r>
              <a:rPr lang="en-US" altLang="zh-CN" sz="2000" b="1" dirty="0" err="1">
                <a:latin typeface="Times New Roman" panose="02020603050405020304" pitchFamily="18" charset="0"/>
                <a:cs typeface="Times New Roman" panose="02020603050405020304" pitchFamily="18" charset="0"/>
              </a:rPr>
              <a:t>aS+aba</a:t>
            </a:r>
            <a:r>
              <a:rPr lang="en-US" altLang="zh-CN" sz="2000" b="1" baseline="30000" dirty="0"/>
              <a:t>*</a:t>
            </a:r>
            <a:r>
              <a:rPr lang="en-US" altLang="zh-CN" sz="2000" b="1" dirty="0">
                <a:latin typeface="Times New Roman" panose="02020603050405020304" pitchFamily="18" charset="0"/>
                <a:cs typeface="Times New Roman" panose="02020603050405020304" pitchFamily="18" charset="0"/>
              </a:rPr>
              <a:t>a</a:t>
            </a:r>
            <a:r>
              <a:rPr lang="zh-CN" altLang="en-US" sz="2000" b="1" dirty="0">
                <a:latin typeface="Times New Roman" panose="02020603050405020304" pitchFamily="18" charset="0"/>
              </a:rPr>
              <a:t>，</a:t>
            </a:r>
            <a:r>
              <a:rPr lang="zh-CN" altLang="en-US" sz="2000" b="1" dirty="0">
                <a:latin typeface="宋体" panose="02010600030101010101" pitchFamily="2" charset="-122"/>
              </a:rPr>
              <a:t>显然</a:t>
            </a:r>
            <a:r>
              <a:rPr lang="en-US" altLang="zh-CN" sz="2000" b="1" dirty="0">
                <a:latin typeface="Times New Roman" panose="02020603050405020304" pitchFamily="18" charset="0"/>
                <a:cs typeface="Times New Roman" panose="02020603050405020304" pitchFamily="18" charset="0"/>
              </a:rPr>
              <a:t>S=a</a:t>
            </a:r>
            <a:r>
              <a:rPr lang="en-US" altLang="zh-CN" sz="2000" b="1" baseline="30000" dirty="0"/>
              <a:t>*</a:t>
            </a:r>
            <a:r>
              <a:rPr lang="en-US" altLang="zh-CN" sz="2000" b="1" dirty="0">
                <a:latin typeface="Times New Roman" panose="02020603050405020304" pitchFamily="18" charset="0"/>
                <a:cs typeface="Times New Roman" panose="02020603050405020304" pitchFamily="18" charset="0"/>
              </a:rPr>
              <a:t>aba</a:t>
            </a:r>
            <a:r>
              <a:rPr lang="en-US" altLang="zh-CN" sz="2000" b="1" baseline="30000" dirty="0"/>
              <a:t>*</a:t>
            </a:r>
            <a:r>
              <a:rPr lang="en-US" altLang="zh-CN" sz="2000" b="1" dirty="0">
                <a:latin typeface="Times New Roman" panose="02020603050405020304" pitchFamily="18" charset="0"/>
                <a:cs typeface="Times New Roman" panose="02020603050405020304" pitchFamily="18" charset="0"/>
              </a:rPr>
              <a:t>a</a:t>
            </a:r>
            <a:r>
              <a:rPr lang="en-US" altLang="zh-CN" sz="2000" b="1" dirty="0">
                <a:latin typeface="宋体" panose="02010600030101010101" pitchFamily="2" charset="-122"/>
              </a:rPr>
              <a:t> </a:t>
            </a:r>
            <a:r>
              <a:rPr lang="zh-CN" altLang="en-US" sz="2000" b="1" dirty="0">
                <a:latin typeface="宋体" panose="02010600030101010101" pitchFamily="2" charset="-122"/>
              </a:rPr>
              <a:t>（即文法所对应的正规式）， 正规式对应的正规集是</a:t>
            </a:r>
            <a:r>
              <a:rPr lang="zh-CN" altLang="en-US" sz="2000" b="1" dirty="0">
                <a:latin typeface="宋体" panose="02010600030101010101" pitchFamily="2" charset="-122"/>
                <a:cs typeface="Courier New" panose="02070309020205020404" pitchFamily="49" charset="0"/>
              </a:rPr>
              <a:t>｛</a:t>
            </a:r>
            <a:r>
              <a:rPr lang="en-US" altLang="zh-CN" sz="2000" b="1" dirty="0" err="1">
                <a:latin typeface="宋体" panose="02010600030101010101" pitchFamily="2" charset="-122"/>
                <a:cs typeface="Courier New" panose="02070309020205020404" pitchFamily="49" charset="0"/>
              </a:rPr>
              <a:t>a</a:t>
            </a:r>
            <a:r>
              <a:rPr lang="en-US" altLang="zh-CN" sz="2000" b="1" baseline="30000" dirty="0" err="1">
                <a:latin typeface="宋体" panose="02010600030101010101" pitchFamily="2" charset="-122"/>
                <a:cs typeface="Courier New" panose="02070309020205020404" pitchFamily="49" charset="0"/>
              </a:rPr>
              <a:t>m</a:t>
            </a:r>
            <a:r>
              <a:rPr lang="en-US" altLang="zh-CN" sz="2000" b="1" dirty="0" err="1">
                <a:latin typeface="宋体" panose="02010600030101010101" pitchFamily="2" charset="-122"/>
                <a:cs typeface="Courier New" panose="02070309020205020404" pitchFamily="49" charset="0"/>
              </a:rPr>
              <a:t>aba</a:t>
            </a:r>
            <a:r>
              <a:rPr lang="en-US" altLang="zh-CN" sz="2000" b="1" baseline="30000" dirty="0" err="1">
                <a:latin typeface="宋体" panose="02010600030101010101" pitchFamily="2" charset="-122"/>
                <a:cs typeface="Courier New" panose="02070309020205020404" pitchFamily="49" charset="0"/>
              </a:rPr>
              <a:t>n</a:t>
            </a:r>
            <a:r>
              <a:rPr lang="zh-CN" altLang="en-US" sz="2000" b="1" dirty="0">
                <a:latin typeface="宋体" panose="02010600030101010101" pitchFamily="2" charset="-122"/>
                <a:cs typeface="Courier New" panose="02070309020205020404" pitchFamily="49" charset="0"/>
              </a:rPr>
              <a:t>｜ </a:t>
            </a:r>
            <a:r>
              <a:rPr lang="en-US" altLang="zh-CN" sz="2000" b="1" dirty="0">
                <a:latin typeface="宋体" panose="02010600030101010101" pitchFamily="2" charset="-122"/>
                <a:cs typeface="Courier New" panose="02070309020205020404" pitchFamily="49" charset="0"/>
              </a:rPr>
              <a:t>m ≥0,n≥1</a:t>
            </a:r>
            <a:r>
              <a:rPr lang="zh-CN" altLang="en-US" sz="2000" b="1" dirty="0">
                <a:latin typeface="宋体" panose="02010600030101010101" pitchFamily="2" charset="-122"/>
                <a:cs typeface="Courier New" panose="02070309020205020404" pitchFamily="49" charset="0"/>
              </a:rPr>
              <a:t>｝</a:t>
            </a:r>
          </a:p>
        </p:txBody>
      </p:sp>
    </p:spTree>
    <p:extLst>
      <p:ext uri="{BB962C8B-B14F-4D97-AF65-F5344CB8AC3E}">
        <p14:creationId xmlns:p14="http://schemas.microsoft.com/office/powerpoint/2010/main" val="169045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C1775F-8B38-44FA-8DF8-EDE9A9221CF9}" type="slidenum">
              <a:rPr kumimoji="0" lang="en-US" altLang="zh-CN"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altLang="zh-CN"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84706" name="Rectangle 2"/>
          <p:cNvSpPr>
            <a:spLocks noGrp="1" noChangeArrowheads="1"/>
          </p:cNvSpPr>
          <p:nvPr>
            <p:ph type="body" idx="1"/>
          </p:nvPr>
        </p:nvSpPr>
        <p:spPr>
          <a:xfrm>
            <a:off x="2135189" y="1773238"/>
            <a:ext cx="8116887" cy="1676400"/>
          </a:xfrm>
        </p:spPr>
        <p:txBody>
          <a:bodyPr/>
          <a:lstStyle/>
          <a:p>
            <a:pPr algn="just">
              <a:buFontTx/>
              <a:buNone/>
            </a:pPr>
            <a:r>
              <a:rPr lang="en-US" altLang="zh-CN" sz="2400" dirty="0">
                <a:latin typeface="宋体" panose="02010600030101010101" pitchFamily="2" charset="-122"/>
              </a:rPr>
              <a:t>  </a:t>
            </a:r>
            <a:r>
              <a:rPr lang="zh-CN" altLang="en-US" sz="2400" b="1" dirty="0">
                <a:latin typeface="宋体" panose="02010600030101010101" pitchFamily="2" charset="-122"/>
              </a:rPr>
              <a:t>如果给定文法是一个左线性文法，我们就求解形如 </a:t>
            </a:r>
            <a:r>
              <a:rPr lang="en-US" altLang="zh-CN" sz="2400" b="1" dirty="0">
                <a:latin typeface="宋体" panose="02010600030101010101" pitchFamily="2" charset="-122"/>
              </a:rPr>
              <a:t>X=</a:t>
            </a:r>
            <a:r>
              <a:rPr lang="en-US" altLang="zh-CN" sz="2400" b="1" dirty="0" err="1">
                <a:latin typeface="宋体" panose="02010600030101010101" pitchFamily="2" charset="-122"/>
              </a:rPr>
              <a:t>Xa+b</a:t>
            </a:r>
            <a:r>
              <a:rPr lang="zh-CN" altLang="en-US" sz="2400" b="1" dirty="0">
                <a:latin typeface="宋体" panose="02010600030101010101" pitchFamily="2" charset="-122"/>
              </a:rPr>
              <a:t>的方程</a:t>
            </a:r>
          </a:p>
          <a:p>
            <a:pPr algn="just">
              <a:buFontTx/>
              <a:buNone/>
            </a:pPr>
            <a:r>
              <a:rPr lang="zh-CN" altLang="en-US" sz="2400" b="1" dirty="0">
                <a:latin typeface="宋体" panose="02010600030101010101" pitchFamily="2" charset="-122"/>
              </a:rPr>
              <a:t>              </a:t>
            </a:r>
            <a:r>
              <a:rPr lang="en-US" altLang="zh-CN" sz="2400" b="1" dirty="0">
                <a:solidFill>
                  <a:srgbClr val="011893"/>
                </a:solidFill>
                <a:latin typeface="宋体" panose="02010600030101010101" pitchFamily="2" charset="-122"/>
              </a:rPr>
              <a:t>X=</a:t>
            </a:r>
            <a:r>
              <a:rPr lang="en-US" altLang="zh-CN" sz="2400" b="1" dirty="0" err="1">
                <a:solidFill>
                  <a:srgbClr val="011893"/>
                </a:solidFill>
                <a:latin typeface="宋体" panose="02010600030101010101" pitchFamily="2" charset="-122"/>
              </a:rPr>
              <a:t>ba</a:t>
            </a:r>
            <a:r>
              <a:rPr lang="en-US" altLang="zh-CN" sz="2400" b="1" baseline="30000" dirty="0">
                <a:solidFill>
                  <a:srgbClr val="011893"/>
                </a:solidFill>
                <a:latin typeface="宋体" panose="02010600030101010101" pitchFamily="2" charset="-122"/>
              </a:rPr>
              <a:t>*</a:t>
            </a:r>
            <a:r>
              <a:rPr lang="zh-CN" altLang="en-US" sz="2400" b="1" dirty="0">
                <a:latin typeface="宋体" panose="02010600030101010101" pitchFamily="2" charset="-122"/>
              </a:rPr>
              <a:t>是它的一个解</a:t>
            </a:r>
            <a:endParaRPr lang="zh-CN" altLang="en-US" sz="2400" b="1" dirty="0"/>
          </a:p>
        </p:txBody>
      </p:sp>
      <p:sp>
        <p:nvSpPr>
          <p:cNvPr id="584707" name="Text Box 3"/>
          <p:cNvSpPr txBox="1">
            <a:spLocks noChangeArrowheads="1"/>
          </p:cNvSpPr>
          <p:nvPr/>
        </p:nvSpPr>
        <p:spPr bwMode="auto">
          <a:xfrm>
            <a:off x="2063750" y="3141663"/>
            <a:ext cx="84963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例如，</a:t>
            </a:r>
            <a:r>
              <a:rPr kumimoji="1" lang="en-US" altLang="zh-CN"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a:t>
            </a:r>
            <a:r>
              <a:rPr kumimoji="1" lang="zh-CN" altLang="en-US"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标识符</a:t>
            </a:r>
            <a:r>
              <a:rPr kumimoji="1" lang="en-US" altLang="zh-CN"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a:t>
            </a:r>
            <a:r>
              <a:rPr kumimoji="1" lang="zh-CN" altLang="en-US"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＝字母｜</a:t>
            </a:r>
            <a:r>
              <a:rPr kumimoji="1" lang="en-US" altLang="zh-CN"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&lt;</a:t>
            </a:r>
            <a:r>
              <a:rPr kumimoji="1" lang="zh-CN" altLang="en-US"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标识符</a:t>
            </a:r>
            <a:r>
              <a:rPr kumimoji="1" lang="en-US" altLang="zh-CN"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&gt;</a:t>
            </a:r>
            <a:r>
              <a:rPr kumimoji="1" lang="zh-CN" altLang="en-US"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字母｜</a:t>
            </a:r>
            <a:r>
              <a:rPr kumimoji="1" lang="en-US" altLang="zh-CN"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&lt;</a:t>
            </a:r>
            <a:r>
              <a:rPr kumimoji="1" lang="zh-CN" altLang="en-US"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标识符</a:t>
            </a:r>
            <a:r>
              <a:rPr kumimoji="1" lang="en-US" altLang="zh-CN"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&gt;</a:t>
            </a:r>
            <a:r>
              <a:rPr kumimoji="1" lang="zh-CN" altLang="en-US"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数字</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其方程为</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&lt;</a:t>
            </a:r>
            <a:r>
              <a:rPr kumimoji="1" lang="zh-CN" altLang="en-US"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标识符</a:t>
            </a:r>
            <a:r>
              <a:rPr kumimoji="1" lang="en-US" altLang="zh-CN"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&gt;</a:t>
            </a:r>
            <a:r>
              <a:rPr kumimoji="1" lang="zh-CN" altLang="en-US"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a:t>
            </a:r>
            <a:r>
              <a:rPr kumimoji="1" lang="en-US" altLang="zh-CN"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&lt;</a:t>
            </a:r>
            <a:r>
              <a:rPr kumimoji="1" lang="zh-CN" altLang="en-US"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标识符</a:t>
            </a:r>
            <a:r>
              <a:rPr kumimoji="1" lang="en-US" altLang="zh-CN"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&gt;</a:t>
            </a:r>
            <a:r>
              <a:rPr kumimoji="1" lang="zh-CN" altLang="en-US"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字母＋</a:t>
            </a:r>
            <a:r>
              <a:rPr kumimoji="1" lang="en-US" altLang="zh-CN"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&lt;</a:t>
            </a:r>
            <a:r>
              <a:rPr kumimoji="1" lang="zh-CN" altLang="en-US"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标识符</a:t>
            </a:r>
            <a:r>
              <a:rPr kumimoji="1" lang="en-US" altLang="zh-CN"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&gt;</a:t>
            </a:r>
            <a:r>
              <a:rPr kumimoji="1" lang="zh-CN" altLang="en-US"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数字＋字母</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        ＝</a:t>
            </a:r>
            <a:r>
              <a:rPr kumimoji="1" lang="en-US" altLang="zh-CN"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&lt;</a:t>
            </a:r>
            <a:r>
              <a:rPr kumimoji="1" lang="zh-CN" altLang="en-US"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标识符</a:t>
            </a:r>
            <a:r>
              <a:rPr kumimoji="1" lang="en-US" altLang="zh-CN"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&gt;</a:t>
            </a:r>
            <a:r>
              <a:rPr kumimoji="1" lang="zh-CN" altLang="en-US"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（字母＋数字）＋字母</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所以</a:t>
            </a:r>
            <a:r>
              <a:rPr kumimoji="1" lang="en-US" altLang="zh-CN"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&lt;</a:t>
            </a:r>
            <a:r>
              <a:rPr kumimoji="1" lang="zh-CN" altLang="en-US"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标识符</a:t>
            </a:r>
            <a:r>
              <a:rPr kumimoji="1" lang="en-US" altLang="zh-CN"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&gt;</a:t>
            </a:r>
            <a:r>
              <a:rPr kumimoji="1" lang="zh-CN" altLang="en-US"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＝字母</a:t>
            </a:r>
            <a:r>
              <a:rPr kumimoji="1" lang="en-US" altLang="zh-CN"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a:t>
            </a:r>
            <a:r>
              <a:rPr kumimoji="1" lang="zh-CN" altLang="en-US"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字母＋数字</a:t>
            </a:r>
            <a:r>
              <a:rPr kumimoji="1" lang="en-US" altLang="zh-CN"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a:t>
            </a:r>
            <a:r>
              <a:rPr kumimoji="1" lang="en-US" altLang="zh-CN" sz="2400" b="1" i="0" u="none" strike="noStrike" kern="1200" cap="none" spc="0" normalizeH="0" baseline="30000" noProof="0" dirty="0">
                <a:ln>
                  <a:noFill/>
                </a:ln>
                <a:solidFill>
                  <a:prstClr val="black"/>
                </a:solidFill>
                <a:uLnTx/>
                <a:uFillTx/>
                <a:latin typeface="宋体" panose="02010600030101010101" pitchFamily="2" charset="-122"/>
                <a:ea typeface="宋体" panose="02010600030101010101" pitchFamily="2" charset="-122"/>
                <a:cs typeface="+mn-cs"/>
              </a:rPr>
              <a:t>*</a:t>
            </a:r>
            <a:r>
              <a:rPr kumimoji="1" lang="en-US" altLang="zh-CN"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即：由</a:t>
            </a:r>
            <a:r>
              <a:rPr kumimoji="1" lang="en-US" altLang="zh-CN"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&lt;</a:t>
            </a:r>
            <a:r>
              <a:rPr kumimoji="1" lang="zh-CN" altLang="en-US"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标识符</a:t>
            </a:r>
            <a:r>
              <a:rPr kumimoji="1" lang="en-US" altLang="zh-CN"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&gt;</a:t>
            </a:r>
            <a:r>
              <a:rPr kumimoji="1" lang="zh-CN" altLang="en-US"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文法所产生语言可用正规式</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                </a:t>
            </a:r>
            <a:r>
              <a:rPr kumimoji="1" lang="zh-CN" altLang="en-US" sz="2400" b="1" i="0" u="none" strike="noStrike" kern="1200" cap="none" spc="0" normalizeH="0" baseline="0" noProof="0" dirty="0">
                <a:ln>
                  <a:noFill/>
                </a:ln>
                <a:solidFill>
                  <a:srgbClr val="011893"/>
                </a:solidFill>
                <a:uLnTx/>
                <a:uFillTx/>
                <a:latin typeface="宋体" panose="02010600030101010101" pitchFamily="2" charset="-122"/>
                <a:ea typeface="宋体" panose="02010600030101010101" pitchFamily="2" charset="-122"/>
                <a:cs typeface="+mn-cs"/>
              </a:rPr>
              <a:t>字母</a:t>
            </a:r>
            <a:r>
              <a:rPr kumimoji="1" lang="en-US" altLang="zh-CN" sz="2400" b="1" i="0" u="none" strike="noStrike" kern="1200" cap="none" spc="0" normalizeH="0" baseline="0" noProof="0" dirty="0">
                <a:ln>
                  <a:noFill/>
                </a:ln>
                <a:solidFill>
                  <a:srgbClr val="011893"/>
                </a:solidFill>
                <a:uLnTx/>
                <a:uFillTx/>
                <a:latin typeface="宋体" panose="02010600030101010101" pitchFamily="2" charset="-122"/>
                <a:ea typeface="宋体" panose="02010600030101010101" pitchFamily="2" charset="-122"/>
                <a:cs typeface="+mn-cs"/>
              </a:rPr>
              <a:t>(</a:t>
            </a:r>
            <a:r>
              <a:rPr kumimoji="1" lang="zh-CN" altLang="en-US" sz="2400" b="1" i="0" u="none" strike="noStrike" kern="1200" cap="none" spc="0" normalizeH="0" baseline="0" noProof="0" dirty="0">
                <a:ln>
                  <a:noFill/>
                </a:ln>
                <a:solidFill>
                  <a:srgbClr val="011893"/>
                </a:solidFill>
                <a:uLnTx/>
                <a:uFillTx/>
                <a:latin typeface="宋体" panose="02010600030101010101" pitchFamily="2" charset="-122"/>
                <a:ea typeface="宋体" panose="02010600030101010101" pitchFamily="2" charset="-122"/>
                <a:cs typeface="+mn-cs"/>
              </a:rPr>
              <a:t>字母</a:t>
            </a:r>
            <a:r>
              <a:rPr kumimoji="1" lang="en-US" altLang="zh-CN" sz="2400" b="1" i="0" u="none" strike="noStrike" kern="1200" cap="none" spc="0" normalizeH="0" baseline="0" noProof="0" dirty="0">
                <a:ln>
                  <a:noFill/>
                </a:ln>
                <a:solidFill>
                  <a:srgbClr val="011893"/>
                </a:solidFill>
                <a:uLnTx/>
                <a:uFillTx/>
                <a:latin typeface="宋体" panose="02010600030101010101" pitchFamily="2" charset="-122"/>
                <a:ea typeface="宋体" panose="02010600030101010101" pitchFamily="2" charset="-122"/>
                <a:cs typeface="+mn-cs"/>
              </a:rPr>
              <a:t>|</a:t>
            </a:r>
            <a:r>
              <a:rPr kumimoji="1" lang="zh-CN" altLang="en-US" sz="2400" b="1" i="0" u="none" strike="noStrike" kern="1200" cap="none" spc="0" normalizeH="0" baseline="0" noProof="0" dirty="0">
                <a:ln>
                  <a:noFill/>
                </a:ln>
                <a:solidFill>
                  <a:srgbClr val="011893"/>
                </a:solidFill>
                <a:uLnTx/>
                <a:uFillTx/>
                <a:latin typeface="宋体" panose="02010600030101010101" pitchFamily="2" charset="-122"/>
                <a:ea typeface="宋体" panose="02010600030101010101" pitchFamily="2" charset="-122"/>
                <a:cs typeface="+mn-cs"/>
              </a:rPr>
              <a:t>数字</a:t>
            </a:r>
            <a:r>
              <a:rPr kumimoji="1" lang="en-US" altLang="zh-CN" sz="2400" b="1" i="0" u="none" strike="noStrike" kern="1200" cap="none" spc="0" normalizeH="0" baseline="0" noProof="0" dirty="0">
                <a:ln>
                  <a:noFill/>
                </a:ln>
                <a:solidFill>
                  <a:srgbClr val="011893"/>
                </a:solidFill>
                <a:uLnTx/>
                <a:uFillTx/>
                <a:latin typeface="宋体" panose="02010600030101010101" pitchFamily="2" charset="-122"/>
                <a:ea typeface="宋体" panose="02010600030101010101" pitchFamily="2" charset="-122"/>
                <a:cs typeface="+mn-cs"/>
              </a:rPr>
              <a:t>)</a:t>
            </a:r>
            <a:r>
              <a:rPr kumimoji="1" lang="en-US" altLang="zh-CN" sz="2400" b="1" i="0" u="none" strike="noStrike" kern="1200" cap="none" spc="0" normalizeH="0" baseline="30000" noProof="0" dirty="0">
                <a:ln>
                  <a:noFill/>
                </a:ln>
                <a:solidFill>
                  <a:srgbClr val="011893"/>
                </a:solidFill>
                <a:uLnTx/>
                <a:uFillTx/>
                <a:latin typeface="宋体" panose="02010600030101010101" pitchFamily="2" charset="-122"/>
                <a:ea typeface="宋体" panose="02010600030101010101" pitchFamily="2" charset="-122"/>
                <a:cs typeface="+mn-cs"/>
              </a:rPr>
              <a:t>* </a:t>
            </a:r>
            <a:r>
              <a:rPr kumimoji="1" lang="zh-CN" altLang="en-US" sz="2400" b="1" i="0" u="none" strike="noStrike" kern="1200" cap="none" spc="0" normalizeH="0" baseline="0" noProof="0" dirty="0">
                <a:ln>
                  <a:noFill/>
                </a:ln>
                <a:solidFill>
                  <a:prstClr val="black"/>
                </a:solidFill>
                <a:uLnTx/>
                <a:uFillTx/>
                <a:latin typeface="宋体" panose="02010600030101010101" pitchFamily="2" charset="-122"/>
                <a:ea typeface="宋体" panose="02010600030101010101" pitchFamily="2" charset="-122"/>
                <a:cs typeface="+mn-cs"/>
              </a:rPr>
              <a:t>来表示</a:t>
            </a:r>
            <a:r>
              <a:rPr kumimoji="1" lang="zh-CN" altLang="en-US" sz="2400" b="1" i="0" u="none" strike="noStrike" kern="1200" cap="none" spc="0" normalizeH="0" baseline="0" noProof="0" dirty="0">
                <a:ln>
                  <a:noFill/>
                </a:ln>
                <a:solidFill>
                  <a:prstClr val="black"/>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mn-cs"/>
              </a:rPr>
              <a:t>。</a:t>
            </a:r>
            <a:endParaRPr kumimoji="1" lang="zh-CN" altLang="en-US" sz="2400" b="1" i="0" u="none" strike="noStrike" kern="1200" cap="none" spc="0" normalizeH="0" baseline="0" noProof="0" dirty="0">
              <a:ln>
                <a:noFill/>
              </a:ln>
              <a:solidFill>
                <a:prstClr val="black"/>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endParaRPr>
          </a:p>
        </p:txBody>
      </p:sp>
      <p:sp>
        <p:nvSpPr>
          <p:cNvPr id="584708" name="Text Box 4"/>
          <p:cNvSpPr txBox="1">
            <a:spLocks noChangeArrowheads="1"/>
          </p:cNvSpPr>
          <p:nvPr/>
        </p:nvSpPr>
        <p:spPr bwMode="auto">
          <a:xfrm>
            <a:off x="2135189" y="692150"/>
            <a:ext cx="64928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20000"/>
              </a:spcBef>
              <a:spcAft>
                <a:spcPts val="0"/>
              </a:spcAft>
              <a:buClr>
                <a:srgbClr val="954F72"/>
              </a:buClr>
              <a:buSzPct val="60000"/>
              <a:buFont typeface="Wingdings" panose="05000000000000000000" pitchFamily="2" charset="2"/>
              <a:buNone/>
              <a:tabLst/>
              <a:defRPr/>
            </a:pPr>
            <a:r>
              <a:rPr kumimoji="1" lang="zh-CN" altLang="en-US" sz="2800" b="1" i="0" u="none" strike="noStrike" kern="1200" cap="none" spc="0" normalizeH="0" baseline="0" noProof="0" dirty="0" smtClean="0">
                <a:ln>
                  <a:noFill/>
                </a:ln>
                <a:solidFill>
                  <a:srgbClr val="011893"/>
                </a:solidFill>
                <a:uLnTx/>
                <a:uFillTx/>
                <a:latin typeface="宋体" panose="02010600030101010101" pitchFamily="2" charset="-122"/>
                <a:ea typeface="宋体" panose="02010600030101010101" pitchFamily="2" charset="-122"/>
                <a:cs typeface="+mn-cs"/>
              </a:rPr>
              <a:t>三、</a:t>
            </a:r>
            <a:r>
              <a:rPr kumimoji="1" lang="zh-CN" altLang="en-US" sz="2800" b="1" i="0" u="none" strike="noStrike" kern="1200" cap="none" spc="0" normalizeH="0" baseline="0" noProof="0" dirty="0" smtClean="0">
                <a:ln>
                  <a:noFill/>
                </a:ln>
                <a:solidFill>
                  <a:prstClr val="black"/>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mn-cs"/>
              </a:rPr>
              <a:t>由</a:t>
            </a:r>
            <a:r>
              <a:rPr kumimoji="1" lang="zh-CN" altLang="en-US" sz="2800" b="1" i="0" u="none" strike="noStrike" kern="1200" cap="none" spc="0" normalizeH="0" baseline="0" noProof="0" dirty="0">
                <a:ln>
                  <a:noFill/>
                </a:ln>
                <a:solidFill>
                  <a:prstClr val="black"/>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mn-cs"/>
              </a:rPr>
              <a:t>左线性文法构造正规表达式</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2800" b="0" i="0" u="none" strike="noStrike" kern="1200" cap="none" spc="0" normalizeH="0" baseline="0" noProof="0" dirty="0">
              <a:ln>
                <a:noFill/>
              </a:ln>
              <a:solidFill>
                <a:prstClr val="black"/>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mn-cs"/>
            </a:endParaRPr>
          </a:p>
        </p:txBody>
      </p:sp>
    </p:spTree>
    <p:extLst>
      <p:ext uri="{BB962C8B-B14F-4D97-AF65-F5344CB8AC3E}">
        <p14:creationId xmlns:p14="http://schemas.microsoft.com/office/powerpoint/2010/main" val="31611871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84707"/>
                                        </p:tgtEl>
                                        <p:attrNameLst>
                                          <p:attrName>style.visibility</p:attrName>
                                        </p:attrNameLst>
                                      </p:cBhvr>
                                      <p:to>
                                        <p:strVal val="visible"/>
                                      </p:to>
                                    </p:set>
                                    <p:anim calcmode="lin" valueType="num">
                                      <p:cBhvr additive="base">
                                        <p:cTn id="7" dur="500" fill="hold"/>
                                        <p:tgtEl>
                                          <p:spTgt spid="584707"/>
                                        </p:tgtEl>
                                        <p:attrNameLst>
                                          <p:attrName>ppt_x</p:attrName>
                                        </p:attrNameLst>
                                      </p:cBhvr>
                                      <p:tavLst>
                                        <p:tav tm="0">
                                          <p:val>
                                            <p:strVal val="0-#ppt_w/2"/>
                                          </p:val>
                                        </p:tav>
                                        <p:tav tm="100000">
                                          <p:val>
                                            <p:strVal val="#ppt_x"/>
                                          </p:val>
                                        </p:tav>
                                      </p:tavLst>
                                    </p:anim>
                                    <p:anim calcmode="lin" valueType="num">
                                      <p:cBhvr additive="base">
                                        <p:cTn id="8" dur="500" fill="hold"/>
                                        <p:tgtEl>
                                          <p:spTgt spid="5847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707"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solidFill>
          <a:schemeClr val="tx1"/>
        </a:solidFill>
        <a:effectLst/>
      </p:bgPr>
    </p:bg>
    <p:spTree>
      <p:nvGrpSpPr>
        <p:cNvPr id="1" name=""/>
        <p:cNvGrpSpPr/>
        <p:nvPr/>
      </p:nvGrpSpPr>
      <p:grpSpPr>
        <a:xfrm>
          <a:off x="0" y="0"/>
          <a:ext cx="0" cy="0"/>
          <a:chOff x="0" y="0"/>
          <a:chExt cx="0" cy="0"/>
        </a:xfrm>
      </p:grpSpPr>
      <p:sp>
        <p:nvSpPr>
          <p:cNvPr id="25" name="灯片编号占位符 3"/>
          <p:cNvSpPr>
            <a:spLocks noGrp="1"/>
          </p:cNvSpPr>
          <p:nvPr>
            <p:ph type="sldNum" sz="quarter" idx="12"/>
          </p:nvPr>
        </p:nvSpPr>
        <p:spPr/>
        <p:txBody>
          <a:bodyPr/>
          <a:lstStyle/>
          <a:p>
            <a:pPr fontAlgn="base">
              <a:spcBef>
                <a:spcPct val="0"/>
              </a:spcBef>
              <a:spcAft>
                <a:spcPct val="0"/>
              </a:spcAft>
              <a:defRPr/>
            </a:pPr>
            <a:fld id="{6CFF724C-3047-42DE-AB32-6E05FB7742B1}" type="slidenum">
              <a:rPr lang="zh-CN" altLang="en-US">
                <a:latin typeface="Arial" panose="020B0604020202020204" pitchFamily="34" charset="0"/>
                <a:ea typeface="黑体"/>
              </a:rPr>
              <a:pPr fontAlgn="base">
                <a:spcBef>
                  <a:spcPct val="0"/>
                </a:spcBef>
                <a:spcAft>
                  <a:spcPct val="0"/>
                </a:spcAft>
                <a:defRPr/>
              </a:pPr>
              <a:t>19</a:t>
            </a:fld>
            <a:endParaRPr lang="en-US" altLang="zh-CN">
              <a:latin typeface="Arial" panose="020B0604020202020204" pitchFamily="34" charset="0"/>
              <a:ea typeface="黑体"/>
            </a:endParaRPr>
          </a:p>
        </p:txBody>
      </p:sp>
      <p:sp>
        <p:nvSpPr>
          <p:cNvPr id="35843" name="Rectangle 3"/>
          <p:cNvSpPr>
            <a:spLocks noChangeArrowheads="1"/>
          </p:cNvSpPr>
          <p:nvPr/>
        </p:nvSpPr>
        <p:spPr bwMode="auto">
          <a:xfrm>
            <a:off x="1787526" y="1565275"/>
            <a:ext cx="8804275"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990600" indent="-53340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371600" indent="-4572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752600" indent="-3810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209800" indent="-3810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6670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31242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5814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40386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eaLnBrk="0" fontAlgn="base" hangingPunct="0">
              <a:lnSpc>
                <a:spcPct val="120000"/>
              </a:lnSpc>
              <a:spcAft>
                <a:spcPct val="0"/>
              </a:spcAft>
              <a:buClr>
                <a:srgbClr val="6EA0B0"/>
              </a:buClr>
              <a:buNone/>
            </a:pPr>
            <a:r>
              <a:rPr lang="zh-CN" altLang="en-US" sz="2800" b="1">
                <a:solidFill>
                  <a:srgbClr val="D60093"/>
                </a:solidFill>
                <a:latin typeface="Times New Roman" panose="02020603050405020304" pitchFamily="18" charset="0"/>
                <a:ea typeface="楷体_GB2312" pitchFamily="49" charset="-122"/>
              </a:rPr>
              <a:t>① 正规表达式</a:t>
            </a:r>
            <a:r>
              <a:rPr lang="zh-CN" altLang="en-US" sz="2800" b="1">
                <a:solidFill>
                  <a:srgbClr val="D60093"/>
                </a:solidFill>
                <a:latin typeface="Times New Roman" panose="02020603050405020304" pitchFamily="18" charset="0"/>
                <a:ea typeface="楷体_GB2312" pitchFamily="49" charset="-122"/>
                <a:sym typeface="Symbol" panose="05050102010706020507" pitchFamily="18" charset="2"/>
              </a:rPr>
              <a:t> ② 构造</a:t>
            </a:r>
            <a:r>
              <a:rPr lang="en-US" altLang="zh-CN" sz="2800" b="1">
                <a:solidFill>
                  <a:srgbClr val="D60093"/>
                </a:solidFill>
                <a:latin typeface="Times New Roman" panose="02020603050405020304" pitchFamily="18" charset="0"/>
                <a:ea typeface="楷体_GB2312" pitchFamily="49" charset="-122"/>
                <a:sym typeface="Symbol" panose="05050102010706020507" pitchFamily="18" charset="2"/>
              </a:rPr>
              <a:t>NFA</a:t>
            </a:r>
            <a:r>
              <a:rPr lang="zh-CN" altLang="en-US" sz="2800" b="1">
                <a:solidFill>
                  <a:srgbClr val="D60093"/>
                </a:solidFill>
                <a:latin typeface="Times New Roman" panose="02020603050405020304" pitchFamily="18" charset="0"/>
                <a:ea typeface="楷体_GB2312" pitchFamily="49" charset="-122"/>
                <a:sym typeface="Symbol" panose="05050102010706020507" pitchFamily="18" charset="2"/>
              </a:rPr>
              <a:t>（转换系统）</a:t>
            </a:r>
            <a:r>
              <a:rPr lang="en-US" altLang="zh-CN" sz="2800" b="1">
                <a:solidFill>
                  <a:srgbClr val="D60093"/>
                </a:solidFill>
                <a:latin typeface="Times New Roman" panose="02020603050405020304" pitchFamily="18" charset="0"/>
                <a:ea typeface="楷体_GB2312" pitchFamily="49" charset="-122"/>
                <a:sym typeface="Symbol" panose="05050102010706020507" pitchFamily="18" charset="2"/>
              </a:rPr>
              <a:t> </a:t>
            </a:r>
            <a:r>
              <a:rPr lang="zh-CN" altLang="en-US" sz="2800" b="1">
                <a:solidFill>
                  <a:srgbClr val="D60093"/>
                </a:solidFill>
                <a:latin typeface="Times New Roman" panose="02020603050405020304" pitchFamily="18" charset="0"/>
                <a:ea typeface="楷体_GB2312" pitchFamily="49" charset="-122"/>
                <a:sym typeface="Symbol" panose="05050102010706020507" pitchFamily="18" charset="2"/>
              </a:rPr>
              <a:t>③ </a:t>
            </a:r>
            <a:r>
              <a:rPr lang="en-US" altLang="zh-CN" sz="2800" b="1">
                <a:solidFill>
                  <a:srgbClr val="D60093"/>
                </a:solidFill>
                <a:latin typeface="Times New Roman" panose="02020603050405020304" pitchFamily="18" charset="0"/>
                <a:ea typeface="楷体_GB2312" pitchFamily="49" charset="-122"/>
                <a:sym typeface="Symbol" panose="05050102010706020507" pitchFamily="18" charset="2"/>
              </a:rPr>
              <a:t>DFA</a:t>
            </a:r>
            <a:endParaRPr lang="en-US" altLang="zh-CN" sz="2600" b="1">
              <a:solidFill>
                <a:srgbClr val="D60093"/>
              </a:solidFill>
              <a:latin typeface="Times New Roman" panose="02020603050405020304" pitchFamily="18" charset="0"/>
              <a:ea typeface="楷体_GB2312" pitchFamily="49" charset="-122"/>
              <a:sym typeface="Symbol" panose="05050102010706020507" pitchFamily="18" charset="2"/>
            </a:endParaRPr>
          </a:p>
        </p:txBody>
      </p:sp>
      <p:grpSp>
        <p:nvGrpSpPr>
          <p:cNvPr id="35860" name="Group 20"/>
          <p:cNvGrpSpPr>
            <a:grpSpLocks/>
          </p:cNvGrpSpPr>
          <p:nvPr/>
        </p:nvGrpSpPr>
        <p:grpSpPr bwMode="auto">
          <a:xfrm>
            <a:off x="2425700" y="2362201"/>
            <a:ext cx="7315200" cy="422275"/>
            <a:chOff x="568" y="1488"/>
            <a:chExt cx="4608" cy="266"/>
          </a:xfrm>
        </p:grpSpPr>
        <p:sp>
          <p:nvSpPr>
            <p:cNvPr id="16408" name="Text Box 4"/>
            <p:cNvSpPr txBox="1">
              <a:spLocks noChangeArrowheads="1"/>
            </p:cNvSpPr>
            <p:nvPr/>
          </p:nvSpPr>
          <p:spPr bwMode="auto">
            <a:xfrm>
              <a:off x="568" y="1488"/>
              <a:ext cx="19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zh-CN" altLang="en-US" sz="2000" b="1">
                  <a:solidFill>
                    <a:srgbClr val="000000"/>
                  </a:solidFill>
                </a:rPr>
                <a:t>为什么要有中间的步骤？</a:t>
              </a:r>
            </a:p>
          </p:txBody>
        </p:sp>
        <p:sp>
          <p:nvSpPr>
            <p:cNvPr id="16409" name="Text Box 5"/>
            <p:cNvSpPr txBox="1">
              <a:spLocks noChangeArrowheads="1"/>
            </p:cNvSpPr>
            <p:nvPr/>
          </p:nvSpPr>
          <p:spPr bwMode="auto">
            <a:xfrm>
              <a:off x="2384" y="1504"/>
              <a:ext cx="27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rPr>
                <a:t>—— </a:t>
              </a:r>
              <a:r>
                <a:rPr lang="zh-CN" altLang="en-US" sz="2000" b="1">
                  <a:solidFill>
                    <a:srgbClr val="000000"/>
                  </a:solidFill>
                </a:rPr>
                <a:t>因为正规式本身其实是不确定的</a:t>
              </a:r>
            </a:p>
          </p:txBody>
        </p:sp>
      </p:grpSp>
      <p:sp>
        <p:nvSpPr>
          <p:cNvPr id="35846" name="Rectangle 6"/>
          <p:cNvSpPr>
            <a:spLocks noChangeArrowheads="1"/>
          </p:cNvSpPr>
          <p:nvPr/>
        </p:nvSpPr>
        <p:spPr bwMode="auto">
          <a:xfrm>
            <a:off x="5311776" y="2857500"/>
            <a:ext cx="1166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400" b="1">
                <a:solidFill>
                  <a:srgbClr val="D60093"/>
                </a:solidFill>
                <a:latin typeface="Times New Roman" panose="02020603050405020304" pitchFamily="18" charset="0"/>
              </a:rPr>
              <a:t>a</a:t>
            </a:r>
            <a:r>
              <a:rPr lang="en-US" altLang="zh-CN" sz="2400" b="1" baseline="30000">
                <a:solidFill>
                  <a:srgbClr val="D60093"/>
                </a:solidFill>
                <a:latin typeface="Times New Roman" panose="02020603050405020304" pitchFamily="18" charset="0"/>
              </a:rPr>
              <a:t>*</a:t>
            </a:r>
            <a:r>
              <a:rPr lang="en-US" altLang="zh-CN" sz="2400" b="1">
                <a:solidFill>
                  <a:srgbClr val="D60093"/>
                </a:solidFill>
                <a:latin typeface="Times New Roman" panose="02020603050405020304" pitchFamily="18" charset="0"/>
              </a:rPr>
              <a:t>aba</a:t>
            </a:r>
            <a:r>
              <a:rPr lang="en-US" altLang="zh-CN" sz="2400" b="1" baseline="30000">
                <a:solidFill>
                  <a:srgbClr val="D60093"/>
                </a:solidFill>
                <a:latin typeface="Times New Roman" panose="02020603050405020304" pitchFamily="18" charset="0"/>
              </a:rPr>
              <a:t>*</a:t>
            </a:r>
            <a:r>
              <a:rPr lang="en-US" altLang="zh-CN" sz="2400" b="1">
                <a:solidFill>
                  <a:srgbClr val="D60093"/>
                </a:solidFill>
                <a:latin typeface="Times New Roman" panose="02020603050405020304" pitchFamily="18" charset="0"/>
              </a:rPr>
              <a:t>a</a:t>
            </a:r>
            <a:endParaRPr lang="zh-CN" altLang="en-US" sz="2400" b="1">
              <a:solidFill>
                <a:srgbClr val="D60093"/>
              </a:solidFill>
              <a:latin typeface="Times New Roman" panose="02020603050405020304" pitchFamily="18" charset="0"/>
            </a:endParaRPr>
          </a:p>
        </p:txBody>
      </p:sp>
      <p:grpSp>
        <p:nvGrpSpPr>
          <p:cNvPr id="35861" name="Group 21"/>
          <p:cNvGrpSpPr>
            <a:grpSpLocks/>
          </p:cNvGrpSpPr>
          <p:nvPr/>
        </p:nvGrpSpPr>
        <p:grpSpPr bwMode="auto">
          <a:xfrm>
            <a:off x="2159000" y="3441701"/>
            <a:ext cx="6337300" cy="409575"/>
            <a:chOff x="400" y="2168"/>
            <a:chExt cx="3992" cy="258"/>
          </a:xfrm>
        </p:grpSpPr>
        <p:sp>
          <p:nvSpPr>
            <p:cNvPr id="16406" name="Text Box 7"/>
            <p:cNvSpPr txBox="1">
              <a:spLocks noChangeArrowheads="1"/>
            </p:cNvSpPr>
            <p:nvPr/>
          </p:nvSpPr>
          <p:spPr bwMode="auto">
            <a:xfrm>
              <a:off x="400" y="2168"/>
              <a:ext cx="30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zh-CN" altLang="en-US" b="1">
                  <a:solidFill>
                    <a:srgbClr val="000000"/>
                  </a:solidFill>
                </a:rPr>
                <a:t>● </a:t>
              </a:r>
              <a:r>
                <a:rPr lang="zh-CN" altLang="en-US" sz="2000" b="1">
                  <a:solidFill>
                    <a:srgbClr val="000000"/>
                  </a:solidFill>
                  <a:latin typeface="Times New Roman" panose="02020603050405020304" pitchFamily="18" charset="0"/>
                </a:rPr>
                <a:t>在“</a:t>
              </a:r>
              <a:r>
                <a:rPr lang="en-US" altLang="zh-CN" sz="2000" b="1">
                  <a:solidFill>
                    <a:srgbClr val="000000"/>
                  </a:solidFill>
                  <a:latin typeface="Times New Roman" panose="02020603050405020304" pitchFamily="18" charset="0"/>
                </a:rPr>
                <a:t>ab”</a:t>
              </a:r>
              <a:r>
                <a:rPr lang="zh-CN" altLang="en-US" sz="2000" b="1">
                  <a:solidFill>
                    <a:srgbClr val="000000"/>
                  </a:solidFill>
                  <a:latin typeface="Times New Roman" panose="02020603050405020304" pitchFamily="18" charset="0"/>
                </a:rPr>
                <a:t>之前，到底会出现多少个“</a:t>
              </a:r>
              <a:r>
                <a:rPr lang="en-US" altLang="zh-CN" sz="2000" b="1">
                  <a:solidFill>
                    <a:srgbClr val="000000"/>
                  </a:solidFill>
                  <a:latin typeface="Times New Roman" panose="02020603050405020304" pitchFamily="18" charset="0"/>
                </a:rPr>
                <a:t>a”?</a:t>
              </a:r>
            </a:p>
          </p:txBody>
        </p:sp>
        <p:sp>
          <p:nvSpPr>
            <p:cNvPr id="16407" name="Text Box 8"/>
            <p:cNvSpPr txBox="1">
              <a:spLocks noChangeArrowheads="1"/>
            </p:cNvSpPr>
            <p:nvPr/>
          </p:nvSpPr>
          <p:spPr bwMode="auto">
            <a:xfrm>
              <a:off x="3320" y="2176"/>
              <a:ext cx="10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 </a:t>
              </a:r>
              <a:r>
                <a:rPr lang="zh-CN" altLang="en-US" sz="2000" b="1">
                  <a:solidFill>
                    <a:srgbClr val="000000"/>
                  </a:solidFill>
                  <a:latin typeface="Times New Roman" panose="02020603050405020304" pitchFamily="18" charset="0"/>
                </a:rPr>
                <a:t>不确定</a:t>
              </a:r>
              <a:endParaRPr lang="en-US" altLang="zh-CN" sz="2000" b="1">
                <a:solidFill>
                  <a:srgbClr val="000000"/>
                </a:solidFill>
                <a:latin typeface="Times New Roman" panose="02020603050405020304" pitchFamily="18" charset="0"/>
              </a:endParaRPr>
            </a:p>
          </p:txBody>
        </p:sp>
      </p:grpSp>
      <p:grpSp>
        <p:nvGrpSpPr>
          <p:cNvPr id="35862" name="Group 22"/>
          <p:cNvGrpSpPr>
            <a:grpSpLocks/>
          </p:cNvGrpSpPr>
          <p:nvPr/>
        </p:nvGrpSpPr>
        <p:grpSpPr bwMode="auto">
          <a:xfrm>
            <a:off x="2171700" y="3975101"/>
            <a:ext cx="8229600" cy="708025"/>
            <a:chOff x="408" y="2504"/>
            <a:chExt cx="5184" cy="446"/>
          </a:xfrm>
        </p:grpSpPr>
        <p:sp>
          <p:nvSpPr>
            <p:cNvPr id="16404" name="Text Box 9"/>
            <p:cNvSpPr txBox="1">
              <a:spLocks noChangeArrowheads="1"/>
            </p:cNvSpPr>
            <p:nvPr/>
          </p:nvSpPr>
          <p:spPr bwMode="auto">
            <a:xfrm>
              <a:off x="408" y="2504"/>
              <a:ext cx="2888"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zh-CN" altLang="en-US" b="1">
                  <a:solidFill>
                    <a:srgbClr val="000000"/>
                  </a:solidFill>
                </a:rPr>
                <a:t>● </a:t>
              </a:r>
              <a:r>
                <a:rPr lang="zh-CN" altLang="en-US" sz="2000" b="1">
                  <a:solidFill>
                    <a:srgbClr val="000000"/>
                  </a:solidFill>
                  <a:latin typeface="Times New Roman" panose="02020603050405020304" pitchFamily="18" charset="0"/>
                </a:rPr>
                <a:t>在“</a:t>
              </a:r>
              <a:r>
                <a:rPr lang="en-US" altLang="zh-CN" sz="2000" b="1">
                  <a:solidFill>
                    <a:srgbClr val="000000"/>
                  </a:solidFill>
                  <a:latin typeface="Times New Roman" panose="02020603050405020304" pitchFamily="18" charset="0"/>
                </a:rPr>
                <a:t>ab”</a:t>
              </a:r>
              <a:r>
                <a:rPr lang="zh-CN" altLang="en-US" sz="2000" b="1">
                  <a:solidFill>
                    <a:srgbClr val="000000"/>
                  </a:solidFill>
                  <a:latin typeface="Times New Roman" panose="02020603050405020304" pitchFamily="18" charset="0"/>
                </a:rPr>
                <a:t>之后，到底会出现多少个“</a:t>
              </a:r>
              <a:r>
                <a:rPr lang="en-US" altLang="zh-CN" sz="2000" b="1">
                  <a:solidFill>
                    <a:srgbClr val="000000"/>
                  </a:solidFill>
                  <a:latin typeface="Times New Roman" panose="02020603050405020304" pitchFamily="18" charset="0"/>
                </a:rPr>
                <a:t>a”?</a:t>
              </a:r>
            </a:p>
          </p:txBody>
        </p:sp>
        <p:sp>
          <p:nvSpPr>
            <p:cNvPr id="16405" name="Text Box 10"/>
            <p:cNvSpPr txBox="1">
              <a:spLocks noChangeArrowheads="1"/>
            </p:cNvSpPr>
            <p:nvPr/>
          </p:nvSpPr>
          <p:spPr bwMode="auto">
            <a:xfrm>
              <a:off x="3376" y="2520"/>
              <a:ext cx="22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t>
              </a:r>
              <a:r>
                <a:rPr lang="zh-CN" altLang="en-US" sz="2000" b="1">
                  <a:solidFill>
                    <a:srgbClr val="000000"/>
                  </a:solidFill>
                  <a:latin typeface="Times New Roman" panose="02020603050405020304" pitchFamily="18" charset="0"/>
                </a:rPr>
                <a:t>至少一个，至多不确定</a:t>
              </a:r>
              <a:endParaRPr lang="en-US" altLang="zh-CN" sz="2000" b="1">
                <a:solidFill>
                  <a:srgbClr val="000000"/>
                </a:solidFill>
                <a:latin typeface="Times New Roman" panose="02020603050405020304" pitchFamily="18" charset="0"/>
              </a:endParaRPr>
            </a:p>
          </p:txBody>
        </p:sp>
      </p:grpSp>
      <p:grpSp>
        <p:nvGrpSpPr>
          <p:cNvPr id="35863" name="Group 23"/>
          <p:cNvGrpSpPr>
            <a:grpSpLocks/>
          </p:cNvGrpSpPr>
          <p:nvPr/>
        </p:nvGrpSpPr>
        <p:grpSpPr bwMode="auto">
          <a:xfrm>
            <a:off x="2171700" y="4521201"/>
            <a:ext cx="5041900" cy="409575"/>
            <a:chOff x="408" y="2848"/>
            <a:chExt cx="3176" cy="258"/>
          </a:xfrm>
        </p:grpSpPr>
        <p:sp>
          <p:nvSpPr>
            <p:cNvPr id="16402" name="Text Box 11"/>
            <p:cNvSpPr txBox="1">
              <a:spLocks noChangeArrowheads="1"/>
            </p:cNvSpPr>
            <p:nvPr/>
          </p:nvSpPr>
          <p:spPr bwMode="auto">
            <a:xfrm>
              <a:off x="408" y="2848"/>
              <a:ext cx="255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zh-CN" altLang="en-US" b="1">
                  <a:solidFill>
                    <a:srgbClr val="000000"/>
                  </a:solidFill>
                </a:rPr>
                <a:t>● </a:t>
              </a:r>
              <a:r>
                <a:rPr lang="zh-CN" altLang="en-US" sz="2000" b="1">
                  <a:solidFill>
                    <a:srgbClr val="000000"/>
                  </a:solidFill>
                  <a:latin typeface="Times New Roman" panose="02020603050405020304" pitchFamily="18" charset="0"/>
                </a:rPr>
                <a:t>怎么表示这种“不确定”呢？</a:t>
              </a:r>
              <a:endParaRPr lang="en-US" altLang="zh-CN" sz="2000" b="1">
                <a:solidFill>
                  <a:srgbClr val="000000"/>
                </a:solidFill>
                <a:latin typeface="Times New Roman" panose="02020603050405020304" pitchFamily="18" charset="0"/>
              </a:endParaRPr>
            </a:p>
          </p:txBody>
        </p:sp>
        <p:sp>
          <p:nvSpPr>
            <p:cNvPr id="16403" name="Text Box 12"/>
            <p:cNvSpPr txBox="1">
              <a:spLocks noChangeArrowheads="1"/>
            </p:cNvSpPr>
            <p:nvPr/>
          </p:nvSpPr>
          <p:spPr bwMode="auto">
            <a:xfrm>
              <a:off x="2512" y="2856"/>
              <a:ext cx="10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——NFA</a:t>
              </a:r>
            </a:p>
          </p:txBody>
        </p:sp>
      </p:grpSp>
      <p:sp>
        <p:nvSpPr>
          <p:cNvPr id="35853" name="Text Box 13"/>
          <p:cNvSpPr txBox="1">
            <a:spLocks noChangeArrowheads="1"/>
          </p:cNvSpPr>
          <p:nvPr/>
        </p:nvSpPr>
        <p:spPr bwMode="auto">
          <a:xfrm>
            <a:off x="1706564" y="5434014"/>
            <a:ext cx="20732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50000"/>
              </a:spcBef>
              <a:spcAft>
                <a:spcPct val="0"/>
              </a:spcAft>
            </a:pPr>
            <a:r>
              <a:rPr lang="zh-CN" altLang="en-US" sz="2000" b="1">
                <a:solidFill>
                  <a:srgbClr val="0000CC"/>
                </a:solidFill>
                <a:latin typeface="Times New Roman" panose="02020603050405020304" pitchFamily="18" charset="0"/>
                <a:ea typeface="楷体_GB2312" pitchFamily="49" charset="-122"/>
              </a:rPr>
              <a:t>还记得</a:t>
            </a:r>
            <a:r>
              <a:rPr lang="en-US" altLang="zh-CN" sz="2000" b="1">
                <a:solidFill>
                  <a:srgbClr val="0000CC"/>
                </a:solidFill>
                <a:latin typeface="Times New Roman" panose="02020603050405020304" pitchFamily="18" charset="0"/>
                <a:ea typeface="楷体_GB2312" pitchFamily="49" charset="-122"/>
              </a:rPr>
              <a:t>NFA</a:t>
            </a:r>
            <a:r>
              <a:rPr lang="zh-CN" altLang="en-US" sz="2000" b="1">
                <a:solidFill>
                  <a:srgbClr val="0000CC"/>
                </a:solidFill>
                <a:latin typeface="Times New Roman" panose="02020603050405020304" pitchFamily="18" charset="0"/>
                <a:ea typeface="楷体_GB2312" pitchFamily="49" charset="-122"/>
              </a:rPr>
              <a:t>吗？</a:t>
            </a:r>
          </a:p>
        </p:txBody>
      </p:sp>
      <p:grpSp>
        <p:nvGrpSpPr>
          <p:cNvPr id="35864" name="Group 24"/>
          <p:cNvGrpSpPr>
            <a:grpSpLocks/>
          </p:cNvGrpSpPr>
          <p:nvPr/>
        </p:nvGrpSpPr>
        <p:grpSpPr bwMode="auto">
          <a:xfrm>
            <a:off x="3633789" y="5118101"/>
            <a:ext cx="2706687" cy="1006475"/>
            <a:chOff x="1329" y="3224"/>
            <a:chExt cx="1705" cy="634"/>
          </a:xfrm>
        </p:grpSpPr>
        <p:sp>
          <p:nvSpPr>
            <p:cNvPr id="16400" name="Text Box 14"/>
            <p:cNvSpPr txBox="1">
              <a:spLocks noChangeArrowheads="1"/>
            </p:cNvSpPr>
            <p:nvPr/>
          </p:nvSpPr>
          <p:spPr bwMode="auto">
            <a:xfrm>
              <a:off x="1732" y="3224"/>
              <a:ext cx="1302"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fontAlgn="base">
                <a:spcBef>
                  <a:spcPct val="50000"/>
                </a:spcBef>
                <a:spcAft>
                  <a:spcPct val="0"/>
                </a:spcAft>
              </a:pPr>
              <a:r>
                <a:rPr lang="zh-CN" altLang="en-US" sz="2000" b="1">
                  <a:solidFill>
                    <a:srgbClr val="0000CC"/>
                  </a:solidFill>
                  <a:latin typeface="Times New Roman" panose="02020603050405020304" pitchFamily="18" charset="0"/>
                  <a:ea typeface="楷体_GB2312" pitchFamily="49" charset="-122"/>
                </a:rPr>
                <a:t>映射关系不是一对一，而是一对一个子集</a:t>
              </a:r>
            </a:p>
          </p:txBody>
        </p:sp>
        <p:sp>
          <p:nvSpPr>
            <p:cNvPr id="16401" name="AutoShape 16"/>
            <p:cNvSpPr>
              <a:spLocks noChangeArrowheads="1"/>
            </p:cNvSpPr>
            <p:nvPr/>
          </p:nvSpPr>
          <p:spPr bwMode="auto">
            <a:xfrm>
              <a:off x="1329" y="3376"/>
              <a:ext cx="384" cy="360"/>
            </a:xfrm>
            <a:prstGeom prst="rightArrow">
              <a:avLst>
                <a:gd name="adj1" fmla="val 54444"/>
                <a:gd name="adj2" fmla="val 44721"/>
              </a:avLst>
            </a:prstGeom>
            <a:noFill/>
            <a:ln w="254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grpSp>
      <p:grpSp>
        <p:nvGrpSpPr>
          <p:cNvPr id="35865" name="Group 25"/>
          <p:cNvGrpSpPr>
            <a:grpSpLocks/>
          </p:cNvGrpSpPr>
          <p:nvPr/>
        </p:nvGrpSpPr>
        <p:grpSpPr bwMode="auto">
          <a:xfrm>
            <a:off x="6350000" y="5153026"/>
            <a:ext cx="4864100" cy="1006475"/>
            <a:chOff x="3040" y="3246"/>
            <a:chExt cx="3064" cy="634"/>
          </a:xfrm>
        </p:grpSpPr>
        <p:sp>
          <p:nvSpPr>
            <p:cNvPr id="16398" name="Text Box 15"/>
            <p:cNvSpPr txBox="1">
              <a:spLocks noChangeArrowheads="1"/>
            </p:cNvSpPr>
            <p:nvPr/>
          </p:nvSpPr>
          <p:spPr bwMode="auto">
            <a:xfrm>
              <a:off x="3040" y="3246"/>
              <a:ext cx="3064"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zh-CN" altLang="en-US" sz="2000" b="1">
                  <a:solidFill>
                    <a:srgbClr val="0000CC"/>
                  </a:solidFill>
                  <a:latin typeface="Times New Roman" panose="02020603050405020304" pitchFamily="18" charset="0"/>
                  <a:ea typeface="楷体_GB2312" pitchFamily="49" charset="-122"/>
                </a:rPr>
                <a:t>现在，我们进一步对</a:t>
              </a:r>
            </a:p>
            <a:p>
              <a:pPr algn="ctr" fontAlgn="base">
                <a:spcBef>
                  <a:spcPct val="0"/>
                </a:spcBef>
                <a:spcAft>
                  <a:spcPct val="0"/>
                </a:spcAft>
              </a:pPr>
              <a:r>
                <a:rPr lang="zh-CN" altLang="en-US" sz="2000" b="1">
                  <a:solidFill>
                    <a:srgbClr val="0000CC"/>
                  </a:solidFill>
                  <a:latin typeface="Times New Roman" panose="02020603050405020304" pitchFamily="18" charset="0"/>
                  <a:ea typeface="楷体_GB2312" pitchFamily="49" charset="-122"/>
                </a:rPr>
                <a:t>这个</a:t>
              </a:r>
              <a:r>
                <a:rPr lang="en-US" altLang="zh-CN" sz="2000" b="1">
                  <a:solidFill>
                    <a:srgbClr val="0000CC"/>
                  </a:solidFill>
                  <a:latin typeface="Times New Roman" panose="02020603050405020304" pitchFamily="18" charset="0"/>
                  <a:ea typeface="楷体_GB2312" pitchFamily="49" charset="-122"/>
                </a:rPr>
                <a:t>NFA</a:t>
              </a:r>
              <a:r>
                <a:rPr lang="zh-CN" altLang="en-US" sz="2000" b="1">
                  <a:solidFill>
                    <a:srgbClr val="0000CC"/>
                  </a:solidFill>
                  <a:latin typeface="Times New Roman" panose="02020603050405020304" pitchFamily="18" charset="0"/>
                  <a:ea typeface="楷体_GB2312" pitchFamily="49" charset="-122"/>
                </a:rPr>
                <a:t>加几个约束</a:t>
              </a:r>
            </a:p>
            <a:p>
              <a:pPr algn="ctr" fontAlgn="base">
                <a:spcBef>
                  <a:spcPct val="0"/>
                </a:spcBef>
                <a:spcAft>
                  <a:spcPct val="0"/>
                </a:spcAft>
              </a:pPr>
              <a:r>
                <a:rPr lang="zh-CN" altLang="en-US" sz="2000" b="1">
                  <a:solidFill>
                    <a:srgbClr val="0000CC"/>
                  </a:solidFill>
                  <a:latin typeface="Times New Roman" panose="02020603050405020304" pitchFamily="18" charset="0"/>
                  <a:ea typeface="楷体_GB2312" pitchFamily="49" charset="-122"/>
                </a:rPr>
                <a:t>（不改变原意，只为了后续方便）</a:t>
              </a:r>
            </a:p>
          </p:txBody>
        </p:sp>
        <p:sp>
          <p:nvSpPr>
            <p:cNvPr id="16399" name="AutoShape 17"/>
            <p:cNvSpPr>
              <a:spLocks noChangeArrowheads="1"/>
            </p:cNvSpPr>
            <p:nvPr/>
          </p:nvSpPr>
          <p:spPr bwMode="auto">
            <a:xfrm>
              <a:off x="3104" y="3376"/>
              <a:ext cx="384" cy="360"/>
            </a:xfrm>
            <a:prstGeom prst="rightArrow">
              <a:avLst>
                <a:gd name="adj1" fmla="val 54444"/>
                <a:gd name="adj2" fmla="val 44721"/>
              </a:avLst>
            </a:prstGeom>
            <a:noFill/>
            <a:ln w="254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grpSp>
      <p:sp>
        <p:nvSpPr>
          <p:cNvPr id="16396" name="Rectangle 18"/>
          <p:cNvSpPr>
            <a:spLocks noChangeArrowheads="1"/>
          </p:cNvSpPr>
          <p:nvPr/>
        </p:nvSpPr>
        <p:spPr bwMode="auto">
          <a:xfrm>
            <a:off x="1611313" y="193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en-US" altLang="zh-CN" sz="3400" b="1" dirty="0">
                <a:solidFill>
                  <a:srgbClr val="0F55C7"/>
                </a:solidFill>
                <a:latin typeface="Times New Roman" panose="02020603050405020304" pitchFamily="18" charset="0"/>
              </a:rPr>
              <a:t>§</a:t>
            </a:r>
            <a:r>
              <a:rPr lang="en-US" altLang="zh-CN" sz="3400" b="1" dirty="0" smtClean="0">
                <a:solidFill>
                  <a:srgbClr val="0F55C7"/>
                </a:solidFill>
                <a:latin typeface="Times New Roman" panose="02020603050405020304" pitchFamily="18" charset="0"/>
              </a:rPr>
              <a:t>3.3.3</a:t>
            </a:r>
            <a:r>
              <a:rPr lang="zh-CN" altLang="en-US" sz="3400" b="1" dirty="0" smtClean="0">
                <a:solidFill>
                  <a:srgbClr val="0F55C7"/>
                </a:solidFill>
                <a:latin typeface="Times New Roman" panose="02020603050405020304" pitchFamily="18" charset="0"/>
              </a:rPr>
              <a:t>由</a:t>
            </a:r>
            <a:r>
              <a:rPr lang="zh-CN" altLang="en-US" sz="3400" b="1" dirty="0">
                <a:solidFill>
                  <a:srgbClr val="0F55C7"/>
                </a:solidFill>
                <a:latin typeface="Times New Roman" panose="02020603050405020304" pitchFamily="18" charset="0"/>
              </a:rPr>
              <a:t>正规表达式构造转换系统</a:t>
            </a:r>
          </a:p>
        </p:txBody>
      </p:sp>
      <p:sp>
        <p:nvSpPr>
          <p:cNvPr id="16397" name="Rectangle 19"/>
          <p:cNvSpPr>
            <a:spLocks noChangeArrowheads="1"/>
          </p:cNvSpPr>
          <p:nvPr/>
        </p:nvSpPr>
        <p:spPr bwMode="auto">
          <a:xfrm>
            <a:off x="1611313" y="904875"/>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zh-CN" altLang="en-US" sz="2800" b="1">
                <a:solidFill>
                  <a:srgbClr val="000000"/>
                </a:solidFill>
                <a:latin typeface="Times New Roman" panose="02020603050405020304" pitchFamily="18" charset="0"/>
              </a:rPr>
              <a:t>一</a:t>
            </a:r>
            <a:r>
              <a:rPr lang="en-US" altLang="zh-CN" sz="2800" b="1">
                <a:solidFill>
                  <a:srgbClr val="000000"/>
                </a:solidFill>
                <a:latin typeface="Times New Roman" panose="02020603050405020304" pitchFamily="18" charset="0"/>
              </a:rPr>
              <a:t>、</a:t>
            </a:r>
            <a:r>
              <a:rPr lang="zh-CN" altLang="en-US" sz="2800" b="1">
                <a:solidFill>
                  <a:srgbClr val="000000"/>
                </a:solidFill>
                <a:latin typeface="Times New Roman" panose="02020603050405020304" pitchFamily="18" charset="0"/>
              </a:rPr>
              <a:t>过程概述</a:t>
            </a:r>
            <a:endParaRPr lang="zh-CN" altLang="en-US" sz="2800" b="1">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22077942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Effect transition="in" filter="blinds(horizontal)">
                                      <p:cBhvr>
                                        <p:cTn id="7" dur="500"/>
                                        <p:tgtEl>
                                          <p:spTgt spid="358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5860"/>
                                        </p:tgtEl>
                                        <p:attrNameLst>
                                          <p:attrName>style.visibility</p:attrName>
                                        </p:attrNameLst>
                                      </p:cBhvr>
                                      <p:to>
                                        <p:strVal val="visible"/>
                                      </p:to>
                                    </p:set>
                                    <p:animEffect transition="in" filter="blinds(horizontal)">
                                      <p:cBhvr>
                                        <p:cTn id="12" dur="500"/>
                                        <p:tgtEl>
                                          <p:spTgt spid="358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5846"/>
                                        </p:tgtEl>
                                        <p:attrNameLst>
                                          <p:attrName>style.visibility</p:attrName>
                                        </p:attrNameLst>
                                      </p:cBhvr>
                                      <p:to>
                                        <p:strVal val="visible"/>
                                      </p:to>
                                    </p:set>
                                    <p:animEffect transition="in" filter="blinds(horizontal)">
                                      <p:cBhvr>
                                        <p:cTn id="17" dur="500"/>
                                        <p:tgtEl>
                                          <p:spTgt spid="358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5861"/>
                                        </p:tgtEl>
                                        <p:attrNameLst>
                                          <p:attrName>style.visibility</p:attrName>
                                        </p:attrNameLst>
                                      </p:cBhvr>
                                      <p:to>
                                        <p:strVal val="visible"/>
                                      </p:to>
                                    </p:set>
                                    <p:animEffect transition="in" filter="blinds(horizontal)">
                                      <p:cBhvr>
                                        <p:cTn id="22" dur="500"/>
                                        <p:tgtEl>
                                          <p:spTgt spid="3586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5862"/>
                                        </p:tgtEl>
                                        <p:attrNameLst>
                                          <p:attrName>style.visibility</p:attrName>
                                        </p:attrNameLst>
                                      </p:cBhvr>
                                      <p:to>
                                        <p:strVal val="visible"/>
                                      </p:to>
                                    </p:set>
                                    <p:animEffect transition="in" filter="blinds(horizontal)">
                                      <p:cBhvr>
                                        <p:cTn id="27" dur="500"/>
                                        <p:tgtEl>
                                          <p:spTgt spid="3586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5863"/>
                                        </p:tgtEl>
                                        <p:attrNameLst>
                                          <p:attrName>style.visibility</p:attrName>
                                        </p:attrNameLst>
                                      </p:cBhvr>
                                      <p:to>
                                        <p:strVal val="visible"/>
                                      </p:to>
                                    </p:set>
                                    <p:animEffect transition="in" filter="blinds(horizontal)">
                                      <p:cBhvr>
                                        <p:cTn id="32" dur="500"/>
                                        <p:tgtEl>
                                          <p:spTgt spid="3586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5853"/>
                                        </p:tgtEl>
                                        <p:attrNameLst>
                                          <p:attrName>style.visibility</p:attrName>
                                        </p:attrNameLst>
                                      </p:cBhvr>
                                      <p:to>
                                        <p:strVal val="visible"/>
                                      </p:to>
                                    </p:set>
                                    <p:animEffect transition="in" filter="blinds(horizontal)">
                                      <p:cBhvr>
                                        <p:cTn id="37" dur="500"/>
                                        <p:tgtEl>
                                          <p:spTgt spid="3585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5864"/>
                                        </p:tgtEl>
                                        <p:attrNameLst>
                                          <p:attrName>style.visibility</p:attrName>
                                        </p:attrNameLst>
                                      </p:cBhvr>
                                      <p:to>
                                        <p:strVal val="visible"/>
                                      </p:to>
                                    </p:set>
                                    <p:animEffect transition="in" filter="blinds(horizontal)">
                                      <p:cBhvr>
                                        <p:cTn id="42" dur="500"/>
                                        <p:tgtEl>
                                          <p:spTgt spid="3586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35865"/>
                                        </p:tgtEl>
                                        <p:attrNameLst>
                                          <p:attrName>style.visibility</p:attrName>
                                        </p:attrNameLst>
                                      </p:cBhvr>
                                      <p:to>
                                        <p:strVal val="visible"/>
                                      </p:to>
                                    </p:set>
                                    <p:animEffect transition="in" filter="blinds(horizontal)">
                                      <p:cBhvr>
                                        <p:cTn id="47" dur="500"/>
                                        <p:tgtEl>
                                          <p:spTgt spid="358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6" grpId="0" autoUpdateAnimBg="0"/>
      <p:bldP spid="35853"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10DCC12-3784-BD45-B903-5DD3F44183D2}"/>
              </a:ext>
            </a:extLst>
          </p:cNvPr>
          <p:cNvSpPr>
            <a:spLocks noGrp="1"/>
          </p:cNvSpPr>
          <p:nvPr>
            <p:ph type="sldNum" sz="quarter" idx="12"/>
          </p:nvPr>
        </p:nvSpPr>
        <p:spPr/>
        <p:txBody>
          <a:bodyPr/>
          <a:lstStyle/>
          <a:p>
            <a:fld id="{44FE8081-9BD5-4D7C-946C-6E41C6C19654}" type="slidenum">
              <a:rPr lang="zh-CN" altLang="en-US" smtClean="0"/>
              <a:t>2</a:t>
            </a:fld>
            <a:endParaRPr lang="zh-CN" altLang="en-US"/>
          </a:p>
        </p:txBody>
      </p:sp>
      <p:sp>
        <p:nvSpPr>
          <p:cNvPr id="3" name="文本框 2">
            <a:extLst>
              <a:ext uri="{FF2B5EF4-FFF2-40B4-BE49-F238E27FC236}">
                <a16:creationId xmlns:a16="http://schemas.microsoft.com/office/drawing/2014/main" id="{59DA980B-97C8-4046-87EF-0031236934CC}"/>
              </a:ext>
            </a:extLst>
          </p:cNvPr>
          <p:cNvSpPr txBox="1"/>
          <p:nvPr/>
        </p:nvSpPr>
        <p:spPr>
          <a:xfrm>
            <a:off x="1620096" y="725638"/>
            <a:ext cx="9927167" cy="923330"/>
          </a:xfrm>
          <a:prstGeom prst="rect">
            <a:avLst/>
          </a:prstGeom>
          <a:noFill/>
        </p:spPr>
        <p:txBody>
          <a:bodyPr wrap="square" rtlCol="0">
            <a:spAutoFit/>
          </a:bodyPr>
          <a:lstStyle/>
          <a:p>
            <a:r>
              <a:rPr kumimoji="1" lang="zh-CN" altLang="en-US" sz="5400" dirty="0">
                <a:latin typeface="SimHei" panose="02010609060101010101" pitchFamily="49" charset="-122"/>
                <a:ea typeface="SimHei" panose="02010609060101010101" pitchFamily="49" charset="-122"/>
              </a:rPr>
              <a:t>第三章 词法分析</a:t>
            </a:r>
            <a:endParaRPr kumimoji="1" lang="en-US" altLang="zh-CN" sz="5400" dirty="0">
              <a:latin typeface="SimHei" panose="02010609060101010101" pitchFamily="49" charset="-122"/>
              <a:ea typeface="SimHei" panose="02010609060101010101" pitchFamily="49" charset="-122"/>
            </a:endParaRPr>
          </a:p>
        </p:txBody>
      </p:sp>
      <p:sp>
        <p:nvSpPr>
          <p:cNvPr id="4" name="文本框 3">
            <a:extLst>
              <a:ext uri="{FF2B5EF4-FFF2-40B4-BE49-F238E27FC236}">
                <a16:creationId xmlns:a16="http://schemas.microsoft.com/office/drawing/2014/main" id="{88F3A609-BC69-114B-AE37-6D026F907729}"/>
              </a:ext>
            </a:extLst>
          </p:cNvPr>
          <p:cNvSpPr txBox="1"/>
          <p:nvPr/>
        </p:nvSpPr>
        <p:spPr>
          <a:xfrm>
            <a:off x="1079499" y="2001257"/>
            <a:ext cx="9622368" cy="637675"/>
          </a:xfrm>
          <a:prstGeom prst="rect">
            <a:avLst/>
          </a:prstGeom>
          <a:noFill/>
        </p:spPr>
        <p:txBody>
          <a:bodyPr wrap="square" rtlCol="0">
            <a:spAutoFit/>
          </a:bodyPr>
          <a:lstStyle/>
          <a:p>
            <a:pPr marL="342900" indent="-342900">
              <a:lnSpc>
                <a:spcPct val="150000"/>
              </a:lnSpc>
              <a:buClr>
                <a:srgbClr val="011893"/>
              </a:buClr>
              <a:buSzPct val="110000"/>
              <a:buFont typeface="Wingdings" pitchFamily="2" charset="2"/>
              <a:buChar char="n"/>
            </a:pPr>
            <a:r>
              <a:rPr kumimoji="1" lang="zh-CN" altLang="en-US" sz="2800" b="1" dirty="0" smtClean="0">
                <a:latin typeface="SimHei" panose="02010609060101010101" pitchFamily="49" charset="-122"/>
                <a:ea typeface="SimHei" panose="02010609060101010101" pitchFamily="49" charset="-122"/>
              </a:rPr>
              <a:t>正规表达式</a:t>
            </a:r>
            <a:r>
              <a:rPr lang="zh-CN" altLang="en-US" sz="2800" b="1" dirty="0" smtClean="0">
                <a:solidFill>
                  <a:srgbClr val="CC0066"/>
                </a:solidFill>
                <a:latin typeface="Times New Roman" panose="02020603050405020304" pitchFamily="18" charset="0"/>
              </a:rPr>
              <a:t>（正则表达式）</a:t>
            </a:r>
            <a:endParaRPr kumimoji="1" lang="en-US" altLang="zh-CN" sz="2800" dirty="0" smtClean="0">
              <a:latin typeface="SimHei" panose="02010609060101010101" pitchFamily="49" charset="-122"/>
              <a:ea typeface="SimHei" panose="02010609060101010101" pitchFamily="49" charset="-122"/>
            </a:endParaRPr>
          </a:p>
        </p:txBody>
      </p:sp>
      <p:sp>
        <p:nvSpPr>
          <p:cNvPr id="5" name="矩形 4"/>
          <p:cNvSpPr/>
          <p:nvPr/>
        </p:nvSpPr>
        <p:spPr>
          <a:xfrm>
            <a:off x="2037805" y="3199026"/>
            <a:ext cx="6261463" cy="369332"/>
          </a:xfrm>
          <a:prstGeom prst="rect">
            <a:avLst/>
          </a:prstGeom>
        </p:spPr>
        <p:txBody>
          <a:bodyPr wrap="square">
            <a:spAutoFit/>
          </a:bodyPr>
          <a:lstStyle/>
          <a:p>
            <a:r>
              <a:rPr lang="zh-CN" altLang="en-US" b="1" dirty="0">
                <a:solidFill>
                  <a:schemeClr val="tx2"/>
                </a:solidFill>
                <a:latin typeface="宋体" panose="02010600030101010101" pitchFamily="2" charset="-122"/>
              </a:rPr>
              <a:t>正规</a:t>
            </a:r>
            <a:r>
              <a:rPr lang="zh-CN" altLang="en-US" b="1" dirty="0" smtClean="0">
                <a:solidFill>
                  <a:schemeClr val="tx2"/>
                </a:solidFill>
                <a:latin typeface="宋体" panose="02010600030101010101" pitchFamily="2" charset="-122"/>
              </a:rPr>
              <a:t>表达式广泛</a:t>
            </a:r>
            <a:r>
              <a:rPr lang="zh-CN" altLang="en-US" b="1" dirty="0">
                <a:solidFill>
                  <a:schemeClr val="tx2"/>
                </a:solidFill>
                <a:latin typeface="宋体" panose="02010600030101010101" pitchFamily="2" charset="-122"/>
              </a:rPr>
              <a:t>应用于模式识别和文献目录检索等</a:t>
            </a:r>
            <a:endParaRPr lang="zh-CN" altLang="en-US" dirty="0"/>
          </a:p>
        </p:txBody>
      </p:sp>
    </p:spTree>
    <p:extLst>
      <p:ext uri="{BB962C8B-B14F-4D97-AF65-F5344CB8AC3E}">
        <p14:creationId xmlns:p14="http://schemas.microsoft.com/office/powerpoint/2010/main" val="21819848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bwMode="auto">
      <p:bgPr>
        <a:solidFill>
          <a:schemeClr val="tx1"/>
        </a:solidFill>
        <a:effectLst/>
      </p:bgPr>
    </p:bg>
    <p:spTree>
      <p:nvGrpSpPr>
        <p:cNvPr id="1" name=""/>
        <p:cNvGrpSpPr/>
        <p:nvPr/>
      </p:nvGrpSpPr>
      <p:grpSpPr>
        <a:xfrm>
          <a:off x="0" y="0"/>
          <a:ext cx="0" cy="0"/>
          <a:chOff x="0" y="0"/>
          <a:chExt cx="0" cy="0"/>
        </a:xfrm>
      </p:grpSpPr>
      <p:sp>
        <p:nvSpPr>
          <p:cNvPr id="58" name="灯片编号占位符 3"/>
          <p:cNvSpPr>
            <a:spLocks noGrp="1"/>
          </p:cNvSpPr>
          <p:nvPr>
            <p:ph type="sldNum" sz="quarter" idx="12"/>
          </p:nvPr>
        </p:nvSpPr>
        <p:spPr/>
        <p:txBody>
          <a:bodyPr/>
          <a:lstStyle/>
          <a:p>
            <a:pPr fontAlgn="base">
              <a:spcBef>
                <a:spcPct val="0"/>
              </a:spcBef>
              <a:spcAft>
                <a:spcPct val="0"/>
              </a:spcAft>
              <a:defRPr/>
            </a:pPr>
            <a:fld id="{348E9FE4-44E6-421B-AB28-1427397C36FB}" type="slidenum">
              <a:rPr lang="zh-CN" altLang="en-US">
                <a:latin typeface="Arial" panose="020B0604020202020204" pitchFamily="34" charset="0"/>
                <a:ea typeface="黑体"/>
              </a:rPr>
              <a:pPr fontAlgn="base">
                <a:spcBef>
                  <a:spcPct val="0"/>
                </a:spcBef>
                <a:spcAft>
                  <a:spcPct val="0"/>
                </a:spcAft>
                <a:defRPr/>
              </a:pPr>
              <a:t>20</a:t>
            </a:fld>
            <a:endParaRPr lang="en-US" altLang="zh-CN">
              <a:latin typeface="Arial" panose="020B0604020202020204" pitchFamily="34" charset="0"/>
              <a:ea typeface="黑体"/>
            </a:endParaRPr>
          </a:p>
        </p:txBody>
      </p:sp>
      <p:sp>
        <p:nvSpPr>
          <p:cNvPr id="36867" name="Rectangle 3"/>
          <p:cNvSpPr>
            <a:spLocks noChangeArrowheads="1"/>
          </p:cNvSpPr>
          <p:nvPr/>
        </p:nvSpPr>
        <p:spPr bwMode="auto">
          <a:xfrm>
            <a:off x="1714500" y="1722439"/>
            <a:ext cx="88392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zh-CN" altLang="en-US" sz="2200" b="1">
                <a:solidFill>
                  <a:srgbClr val="D60093"/>
                </a:solidFill>
                <a:latin typeface="Times New Roman" panose="02020603050405020304" pitchFamily="18" charset="0"/>
                <a:ea typeface="楷体_GB2312" pitchFamily="49" charset="-122"/>
              </a:rPr>
              <a:t>所谓转换系统是一个具有唯一开始状态</a:t>
            </a:r>
            <a:r>
              <a:rPr lang="en-US" altLang="zh-CN" sz="2200" b="1">
                <a:solidFill>
                  <a:srgbClr val="D60093"/>
                </a:solidFill>
                <a:latin typeface="Times New Roman" panose="02020603050405020304" pitchFamily="18" charset="0"/>
                <a:ea typeface="楷体_GB2312" pitchFamily="49" charset="-122"/>
              </a:rPr>
              <a:t>S</a:t>
            </a:r>
            <a:r>
              <a:rPr lang="zh-CN" altLang="en-US" sz="2200" b="1">
                <a:solidFill>
                  <a:srgbClr val="D60093"/>
                </a:solidFill>
                <a:latin typeface="Times New Roman" panose="02020603050405020304" pitchFamily="18" charset="0"/>
                <a:ea typeface="楷体_GB2312" pitchFamily="49" charset="-122"/>
              </a:rPr>
              <a:t>和唯一最终状态</a:t>
            </a:r>
            <a:r>
              <a:rPr lang="en-US" altLang="zh-CN" sz="2200" b="1">
                <a:solidFill>
                  <a:srgbClr val="D60093"/>
                </a:solidFill>
                <a:latin typeface="Times New Roman" panose="02020603050405020304" pitchFamily="18" charset="0"/>
                <a:ea typeface="楷体_GB2312" pitchFamily="49" charset="-122"/>
              </a:rPr>
              <a:t>Z</a:t>
            </a:r>
            <a:r>
              <a:rPr lang="zh-CN" altLang="en-US" sz="2200" b="1">
                <a:solidFill>
                  <a:srgbClr val="D60093"/>
                </a:solidFill>
                <a:latin typeface="Times New Roman" panose="02020603050405020304" pitchFamily="18" charset="0"/>
                <a:ea typeface="楷体_GB2312" pitchFamily="49" charset="-122"/>
              </a:rPr>
              <a:t>的</a:t>
            </a:r>
            <a:r>
              <a:rPr lang="en-US" altLang="zh-CN" sz="2200" b="1">
                <a:solidFill>
                  <a:srgbClr val="D60093"/>
                </a:solidFill>
                <a:latin typeface="Times New Roman" panose="02020603050405020304" pitchFamily="18" charset="0"/>
                <a:ea typeface="楷体_GB2312" pitchFamily="49" charset="-122"/>
              </a:rPr>
              <a:t>一个NFA</a:t>
            </a:r>
            <a:endParaRPr lang="zh-CN" altLang="en-US" sz="2200" b="1">
              <a:solidFill>
                <a:srgbClr val="D60093"/>
              </a:solidFill>
              <a:latin typeface="Times New Roman" panose="02020603050405020304" pitchFamily="18" charset="0"/>
              <a:ea typeface="楷体_GB2312" pitchFamily="49" charset="-122"/>
            </a:endParaRPr>
          </a:p>
        </p:txBody>
      </p:sp>
      <p:sp>
        <p:nvSpPr>
          <p:cNvPr id="36868" name="Text Box 4"/>
          <p:cNvSpPr txBox="1">
            <a:spLocks noChangeArrowheads="1"/>
          </p:cNvSpPr>
          <p:nvPr/>
        </p:nvSpPr>
        <p:spPr bwMode="auto">
          <a:xfrm>
            <a:off x="1708150" y="2259014"/>
            <a:ext cx="6076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zh-CN" altLang="en-US" sz="2000" b="1">
                <a:solidFill>
                  <a:srgbClr val="000000"/>
                </a:solidFill>
                <a:latin typeface="Times New Roman" panose="02020603050405020304" pitchFamily="18" charset="0"/>
              </a:rPr>
              <a:t>问题</a:t>
            </a:r>
            <a:r>
              <a:rPr lang="en-US" altLang="zh-CN" sz="2000" b="1">
                <a:solidFill>
                  <a:srgbClr val="000000"/>
                </a:solidFill>
                <a:latin typeface="Times New Roman" panose="02020603050405020304" pitchFamily="18" charset="0"/>
              </a:rPr>
              <a:t>1</a:t>
            </a:r>
            <a:r>
              <a:rPr lang="zh-CN" altLang="en-US" sz="2000" b="1">
                <a:solidFill>
                  <a:srgbClr val="000000"/>
                </a:solidFill>
                <a:latin typeface="Times New Roman" panose="02020603050405020304" pitchFamily="18" charset="0"/>
              </a:rPr>
              <a:t>：怎么确保只有唯一的</a:t>
            </a:r>
            <a:r>
              <a:rPr lang="en-US" altLang="zh-CN" sz="2000" b="1">
                <a:solidFill>
                  <a:srgbClr val="000000"/>
                </a:solidFill>
                <a:latin typeface="Times New Roman" panose="02020603050405020304" pitchFamily="18" charset="0"/>
              </a:rPr>
              <a:t>S</a:t>
            </a:r>
            <a:r>
              <a:rPr lang="zh-CN" altLang="en-US" sz="2000" b="1">
                <a:solidFill>
                  <a:srgbClr val="000000"/>
                </a:solidFill>
                <a:latin typeface="Times New Roman" panose="02020603050405020304" pitchFamily="18" charset="0"/>
              </a:rPr>
              <a:t>和唯一的</a:t>
            </a:r>
            <a:r>
              <a:rPr lang="en-US" altLang="zh-CN" sz="2000" b="1">
                <a:solidFill>
                  <a:srgbClr val="000000"/>
                </a:solidFill>
                <a:latin typeface="Times New Roman" panose="02020603050405020304" pitchFamily="18" charset="0"/>
              </a:rPr>
              <a:t>Z</a:t>
            </a:r>
            <a:r>
              <a:rPr lang="zh-CN" altLang="en-US" sz="2000" b="1">
                <a:solidFill>
                  <a:srgbClr val="000000"/>
                </a:solidFill>
                <a:latin typeface="Times New Roman" panose="02020603050405020304" pitchFamily="18" charset="0"/>
              </a:rPr>
              <a:t>？</a:t>
            </a:r>
          </a:p>
        </p:txBody>
      </p:sp>
      <p:grpSp>
        <p:nvGrpSpPr>
          <p:cNvPr id="36869" name="Group 5"/>
          <p:cNvGrpSpPr>
            <a:grpSpLocks/>
          </p:cNvGrpSpPr>
          <p:nvPr/>
        </p:nvGrpSpPr>
        <p:grpSpPr bwMode="auto">
          <a:xfrm>
            <a:off x="2282826" y="2763839"/>
            <a:ext cx="2289175" cy="1584325"/>
            <a:chOff x="0" y="0"/>
            <a:chExt cx="1442" cy="998"/>
          </a:xfrm>
        </p:grpSpPr>
        <p:sp>
          <p:nvSpPr>
            <p:cNvPr id="17452" name="Oval 6"/>
            <p:cNvSpPr>
              <a:spLocks noChangeArrowheads="1"/>
            </p:cNvSpPr>
            <p:nvPr/>
          </p:nvSpPr>
          <p:spPr bwMode="auto">
            <a:xfrm>
              <a:off x="6" y="63"/>
              <a:ext cx="291" cy="303"/>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000" b="1">
                  <a:solidFill>
                    <a:srgbClr val="000000"/>
                  </a:solidFill>
                  <a:latin typeface="Times New Roman" panose="02020603050405020304" pitchFamily="18" charset="0"/>
                </a:rPr>
                <a:t>S</a:t>
              </a:r>
              <a:r>
                <a:rPr lang="en-US" altLang="zh-CN" sz="2000" b="1" baseline="-25000">
                  <a:solidFill>
                    <a:srgbClr val="000000"/>
                  </a:solidFill>
                  <a:latin typeface="Times New Roman" panose="02020603050405020304" pitchFamily="18" charset="0"/>
                </a:rPr>
                <a:t>1</a:t>
              </a:r>
            </a:p>
          </p:txBody>
        </p:sp>
        <p:sp>
          <p:nvSpPr>
            <p:cNvPr id="17453" name="Oval 7"/>
            <p:cNvSpPr>
              <a:spLocks noChangeArrowheads="1"/>
            </p:cNvSpPr>
            <p:nvPr/>
          </p:nvSpPr>
          <p:spPr bwMode="auto">
            <a:xfrm>
              <a:off x="0" y="625"/>
              <a:ext cx="291" cy="303"/>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000" b="1">
                  <a:solidFill>
                    <a:srgbClr val="000000"/>
                  </a:solidFill>
                  <a:latin typeface="Times New Roman" panose="02020603050405020304" pitchFamily="18" charset="0"/>
                </a:rPr>
                <a:t>S</a:t>
              </a:r>
              <a:r>
                <a:rPr lang="en-US" altLang="zh-CN" sz="2000" b="1" baseline="-25000">
                  <a:solidFill>
                    <a:srgbClr val="000000"/>
                  </a:solidFill>
                  <a:latin typeface="Times New Roman" panose="02020603050405020304" pitchFamily="18" charset="0"/>
                </a:rPr>
                <a:t>2</a:t>
              </a:r>
            </a:p>
          </p:txBody>
        </p:sp>
        <p:sp>
          <p:nvSpPr>
            <p:cNvPr id="17454" name="Oval 8"/>
            <p:cNvSpPr>
              <a:spLocks noChangeArrowheads="1"/>
            </p:cNvSpPr>
            <p:nvPr/>
          </p:nvSpPr>
          <p:spPr bwMode="auto">
            <a:xfrm>
              <a:off x="1086" y="635"/>
              <a:ext cx="291" cy="303"/>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000" b="1">
                  <a:solidFill>
                    <a:srgbClr val="000000"/>
                  </a:solidFill>
                  <a:latin typeface="Times New Roman" panose="02020603050405020304" pitchFamily="18" charset="0"/>
                </a:rPr>
                <a:t>Z</a:t>
              </a:r>
              <a:r>
                <a:rPr lang="en-US" altLang="zh-CN" sz="2000" b="1" baseline="-25000">
                  <a:solidFill>
                    <a:srgbClr val="000000"/>
                  </a:solidFill>
                  <a:latin typeface="Times New Roman" panose="02020603050405020304" pitchFamily="18" charset="0"/>
                </a:rPr>
                <a:t>2</a:t>
              </a:r>
            </a:p>
          </p:txBody>
        </p:sp>
        <p:sp>
          <p:nvSpPr>
            <p:cNvPr id="17455" name="Oval 9"/>
            <p:cNvSpPr>
              <a:spLocks noChangeArrowheads="1"/>
            </p:cNvSpPr>
            <p:nvPr/>
          </p:nvSpPr>
          <p:spPr bwMode="auto">
            <a:xfrm>
              <a:off x="1068" y="63"/>
              <a:ext cx="291" cy="303"/>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000" b="1">
                  <a:solidFill>
                    <a:srgbClr val="000000"/>
                  </a:solidFill>
                  <a:latin typeface="Times New Roman" panose="02020603050405020304" pitchFamily="18" charset="0"/>
                </a:rPr>
                <a:t>Z</a:t>
              </a:r>
              <a:r>
                <a:rPr lang="en-US" altLang="zh-CN" sz="2000" b="1" baseline="-25000">
                  <a:solidFill>
                    <a:srgbClr val="000000"/>
                  </a:solidFill>
                  <a:latin typeface="Times New Roman" panose="02020603050405020304" pitchFamily="18" charset="0"/>
                </a:rPr>
                <a:t>1</a:t>
              </a:r>
            </a:p>
          </p:txBody>
        </p:sp>
        <p:sp>
          <p:nvSpPr>
            <p:cNvPr id="17456" name="Oval 10"/>
            <p:cNvSpPr>
              <a:spLocks noChangeArrowheads="1"/>
            </p:cNvSpPr>
            <p:nvPr/>
          </p:nvSpPr>
          <p:spPr bwMode="auto">
            <a:xfrm>
              <a:off x="1001" y="0"/>
              <a:ext cx="427" cy="4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17457" name="Oval 11"/>
            <p:cNvSpPr>
              <a:spLocks noChangeArrowheads="1"/>
            </p:cNvSpPr>
            <p:nvPr/>
          </p:nvSpPr>
          <p:spPr bwMode="auto">
            <a:xfrm>
              <a:off x="1015" y="571"/>
              <a:ext cx="427" cy="4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17458" name="Oval 12"/>
            <p:cNvSpPr>
              <a:spLocks noChangeArrowheads="1"/>
            </p:cNvSpPr>
            <p:nvPr/>
          </p:nvSpPr>
          <p:spPr bwMode="auto">
            <a:xfrm>
              <a:off x="526" y="341"/>
              <a:ext cx="291" cy="303"/>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000" b="1">
                  <a:solidFill>
                    <a:srgbClr val="000000"/>
                  </a:solidFill>
                  <a:latin typeface="Times New Roman" panose="02020603050405020304" pitchFamily="18" charset="0"/>
                </a:rPr>
                <a:t>A</a:t>
              </a:r>
              <a:endParaRPr lang="en-US" altLang="zh-CN" sz="2000" b="1" baseline="-25000">
                <a:solidFill>
                  <a:srgbClr val="000000"/>
                </a:solidFill>
                <a:latin typeface="Times New Roman" panose="02020603050405020304" pitchFamily="18" charset="0"/>
              </a:endParaRPr>
            </a:p>
          </p:txBody>
        </p:sp>
        <p:cxnSp>
          <p:nvCxnSpPr>
            <p:cNvPr id="17459" name="AutoShape 13"/>
            <p:cNvCxnSpPr>
              <a:cxnSpLocks noChangeShapeType="1"/>
              <a:stCxn id="17452" idx="6"/>
              <a:endCxn id="17458" idx="1"/>
            </p:cNvCxnSpPr>
            <p:nvPr/>
          </p:nvCxnSpPr>
          <p:spPr bwMode="auto">
            <a:xfrm>
              <a:off x="305" y="215"/>
              <a:ext cx="264" cy="162"/>
            </a:xfrm>
            <a:prstGeom prst="straightConnector1">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60" name="AutoShape 14"/>
            <p:cNvCxnSpPr>
              <a:cxnSpLocks noChangeShapeType="1"/>
              <a:stCxn id="17458" idx="7"/>
              <a:endCxn id="17456" idx="2"/>
            </p:cNvCxnSpPr>
            <p:nvPr/>
          </p:nvCxnSpPr>
          <p:spPr bwMode="auto">
            <a:xfrm flipV="1">
              <a:off x="774" y="214"/>
              <a:ext cx="219" cy="163"/>
            </a:xfrm>
            <a:prstGeom prst="straightConnector1">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61" name="AutoShape 15"/>
            <p:cNvCxnSpPr>
              <a:cxnSpLocks noChangeShapeType="1"/>
              <a:stCxn id="17453" idx="6"/>
              <a:endCxn id="17458" idx="3"/>
            </p:cNvCxnSpPr>
            <p:nvPr/>
          </p:nvCxnSpPr>
          <p:spPr bwMode="auto">
            <a:xfrm flipV="1">
              <a:off x="299" y="608"/>
              <a:ext cx="270" cy="169"/>
            </a:xfrm>
            <a:prstGeom prst="straightConnector1">
              <a:avLst/>
            </a:prstGeom>
            <a:noFill/>
            <a:ln w="254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62" name="AutoShape 16"/>
            <p:cNvCxnSpPr>
              <a:cxnSpLocks noChangeShapeType="1"/>
              <a:stCxn id="17458" idx="5"/>
              <a:endCxn id="17457" idx="2"/>
            </p:cNvCxnSpPr>
            <p:nvPr/>
          </p:nvCxnSpPr>
          <p:spPr bwMode="auto">
            <a:xfrm>
              <a:off x="774" y="608"/>
              <a:ext cx="233" cy="177"/>
            </a:xfrm>
            <a:prstGeom prst="straightConnector1">
              <a:avLst/>
            </a:prstGeom>
            <a:noFill/>
            <a:ln w="254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63" name="Text Box 17"/>
            <p:cNvSpPr txBox="1">
              <a:spLocks noChangeArrowheads="1"/>
            </p:cNvSpPr>
            <p:nvPr/>
          </p:nvSpPr>
          <p:spPr bwMode="auto">
            <a:xfrm>
              <a:off x="360" y="67"/>
              <a:ext cx="306"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p>
          </p:txBody>
        </p:sp>
        <p:sp>
          <p:nvSpPr>
            <p:cNvPr id="17464" name="Text Box 18"/>
            <p:cNvSpPr txBox="1">
              <a:spLocks noChangeArrowheads="1"/>
            </p:cNvSpPr>
            <p:nvPr/>
          </p:nvSpPr>
          <p:spPr bwMode="auto">
            <a:xfrm>
              <a:off x="730" y="71"/>
              <a:ext cx="306"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p>
          </p:txBody>
        </p:sp>
        <p:sp>
          <p:nvSpPr>
            <p:cNvPr id="17465" name="Text Box 19"/>
            <p:cNvSpPr txBox="1">
              <a:spLocks noChangeArrowheads="1"/>
            </p:cNvSpPr>
            <p:nvPr/>
          </p:nvSpPr>
          <p:spPr bwMode="auto">
            <a:xfrm>
              <a:off x="284" y="495"/>
              <a:ext cx="306"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p>
          </p:txBody>
        </p:sp>
        <p:sp>
          <p:nvSpPr>
            <p:cNvPr id="17466" name="Text Box 20"/>
            <p:cNvSpPr txBox="1">
              <a:spLocks noChangeArrowheads="1"/>
            </p:cNvSpPr>
            <p:nvPr/>
          </p:nvSpPr>
          <p:spPr bwMode="auto">
            <a:xfrm>
              <a:off x="822" y="481"/>
              <a:ext cx="306"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p>
          </p:txBody>
        </p:sp>
      </p:grpSp>
      <p:grpSp>
        <p:nvGrpSpPr>
          <p:cNvPr id="36921" name="Group 57"/>
          <p:cNvGrpSpPr>
            <a:grpSpLocks/>
          </p:cNvGrpSpPr>
          <p:nvPr/>
        </p:nvGrpSpPr>
        <p:grpSpPr bwMode="auto">
          <a:xfrm>
            <a:off x="5029201" y="2727325"/>
            <a:ext cx="5014913" cy="1493838"/>
            <a:chOff x="2208" y="1718"/>
            <a:chExt cx="3159" cy="941"/>
          </a:xfrm>
        </p:grpSpPr>
        <p:grpSp>
          <p:nvGrpSpPr>
            <p:cNvPr id="17426" name="Group 21"/>
            <p:cNvGrpSpPr>
              <a:grpSpLocks/>
            </p:cNvGrpSpPr>
            <p:nvPr/>
          </p:nvGrpSpPr>
          <p:grpSpPr bwMode="auto">
            <a:xfrm>
              <a:off x="2940" y="1718"/>
              <a:ext cx="2427" cy="941"/>
              <a:chOff x="0" y="0"/>
              <a:chExt cx="2427" cy="941"/>
            </a:xfrm>
          </p:grpSpPr>
          <p:sp>
            <p:nvSpPr>
              <p:cNvPr id="17428" name="Oval 22"/>
              <p:cNvSpPr>
                <a:spLocks noChangeArrowheads="1"/>
              </p:cNvSpPr>
              <p:nvPr/>
            </p:nvSpPr>
            <p:spPr bwMode="auto">
              <a:xfrm>
                <a:off x="0" y="344"/>
                <a:ext cx="291" cy="303"/>
              </a:xfrm>
              <a:prstGeom prst="ellipse">
                <a:avLst/>
              </a:prstGeom>
              <a:noFill/>
              <a:ln w="25400">
                <a:solidFill>
                  <a:srgbClr val="D600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000" b="1">
                    <a:solidFill>
                      <a:srgbClr val="D60093"/>
                    </a:solidFill>
                    <a:latin typeface="Times New Roman" panose="02020603050405020304" pitchFamily="18" charset="0"/>
                  </a:rPr>
                  <a:t>S</a:t>
                </a:r>
                <a:endParaRPr lang="en-US" altLang="zh-CN" sz="2000" b="1" baseline="-25000">
                  <a:solidFill>
                    <a:srgbClr val="D60093"/>
                  </a:solidFill>
                  <a:latin typeface="Times New Roman" panose="02020603050405020304" pitchFamily="18" charset="0"/>
                </a:endParaRPr>
              </a:p>
            </p:txBody>
          </p:sp>
          <p:sp>
            <p:nvSpPr>
              <p:cNvPr id="17429" name="Oval 23"/>
              <p:cNvSpPr>
                <a:spLocks noChangeArrowheads="1"/>
              </p:cNvSpPr>
              <p:nvPr/>
            </p:nvSpPr>
            <p:spPr bwMode="auto">
              <a:xfrm>
                <a:off x="2068" y="328"/>
                <a:ext cx="291" cy="303"/>
              </a:xfrm>
              <a:prstGeom prst="ellipse">
                <a:avLst/>
              </a:prstGeom>
              <a:noFill/>
              <a:ln w="25400">
                <a:solidFill>
                  <a:srgbClr val="D600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000" b="1">
                    <a:solidFill>
                      <a:srgbClr val="D60093"/>
                    </a:solidFill>
                    <a:latin typeface="Times New Roman" panose="02020603050405020304" pitchFamily="18" charset="0"/>
                  </a:rPr>
                  <a:t>Z</a:t>
                </a:r>
                <a:endParaRPr lang="en-US" altLang="zh-CN" sz="2000" b="1" baseline="-25000">
                  <a:solidFill>
                    <a:srgbClr val="D60093"/>
                  </a:solidFill>
                  <a:latin typeface="Times New Roman" panose="02020603050405020304" pitchFamily="18" charset="0"/>
                </a:endParaRPr>
              </a:p>
            </p:txBody>
          </p:sp>
          <p:sp>
            <p:nvSpPr>
              <p:cNvPr id="17430" name="Oval 24"/>
              <p:cNvSpPr>
                <a:spLocks noChangeArrowheads="1"/>
              </p:cNvSpPr>
              <p:nvPr/>
            </p:nvSpPr>
            <p:spPr bwMode="auto">
              <a:xfrm>
                <a:off x="2000" y="265"/>
                <a:ext cx="427" cy="427"/>
              </a:xfrm>
              <a:prstGeom prst="ellipse">
                <a:avLst/>
              </a:prstGeom>
              <a:noFill/>
              <a:ln w="25400">
                <a:solidFill>
                  <a:srgbClr val="D600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17431" name="Oval 25"/>
              <p:cNvSpPr>
                <a:spLocks noChangeArrowheads="1"/>
              </p:cNvSpPr>
              <p:nvPr/>
            </p:nvSpPr>
            <p:spPr bwMode="auto">
              <a:xfrm>
                <a:off x="470" y="66"/>
                <a:ext cx="291" cy="303"/>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000" b="1">
                    <a:solidFill>
                      <a:srgbClr val="000000"/>
                    </a:solidFill>
                    <a:latin typeface="Times New Roman" panose="02020603050405020304" pitchFamily="18" charset="0"/>
                  </a:rPr>
                  <a:t>S</a:t>
                </a:r>
                <a:r>
                  <a:rPr lang="en-US" altLang="zh-CN" sz="2000" b="1" baseline="-25000">
                    <a:solidFill>
                      <a:srgbClr val="000000"/>
                    </a:solidFill>
                    <a:latin typeface="Times New Roman" panose="02020603050405020304" pitchFamily="18" charset="0"/>
                  </a:rPr>
                  <a:t>1</a:t>
                </a:r>
              </a:p>
            </p:txBody>
          </p:sp>
          <p:sp>
            <p:nvSpPr>
              <p:cNvPr id="17432" name="Oval 26"/>
              <p:cNvSpPr>
                <a:spLocks noChangeArrowheads="1"/>
              </p:cNvSpPr>
              <p:nvPr/>
            </p:nvSpPr>
            <p:spPr bwMode="auto">
              <a:xfrm>
                <a:off x="464" y="628"/>
                <a:ext cx="291" cy="303"/>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000" b="1">
                    <a:solidFill>
                      <a:srgbClr val="000000"/>
                    </a:solidFill>
                    <a:latin typeface="Times New Roman" panose="02020603050405020304" pitchFamily="18" charset="0"/>
                  </a:rPr>
                  <a:t>S</a:t>
                </a:r>
                <a:r>
                  <a:rPr lang="en-US" altLang="zh-CN" sz="2000" b="1" baseline="-25000">
                    <a:solidFill>
                      <a:srgbClr val="000000"/>
                    </a:solidFill>
                    <a:latin typeface="Times New Roman" panose="02020603050405020304" pitchFamily="18" charset="0"/>
                  </a:rPr>
                  <a:t>2</a:t>
                </a:r>
              </a:p>
            </p:txBody>
          </p:sp>
          <p:sp>
            <p:nvSpPr>
              <p:cNvPr id="17433" name="Oval 27"/>
              <p:cNvSpPr>
                <a:spLocks noChangeArrowheads="1"/>
              </p:cNvSpPr>
              <p:nvPr/>
            </p:nvSpPr>
            <p:spPr bwMode="auto">
              <a:xfrm>
                <a:off x="1550" y="638"/>
                <a:ext cx="291" cy="303"/>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000" b="1">
                    <a:solidFill>
                      <a:srgbClr val="000000"/>
                    </a:solidFill>
                    <a:latin typeface="Times New Roman" panose="02020603050405020304" pitchFamily="18" charset="0"/>
                  </a:rPr>
                  <a:t>Z</a:t>
                </a:r>
                <a:r>
                  <a:rPr lang="en-US" altLang="zh-CN" sz="2000" b="1" baseline="-25000">
                    <a:solidFill>
                      <a:srgbClr val="000000"/>
                    </a:solidFill>
                    <a:latin typeface="Times New Roman" panose="02020603050405020304" pitchFamily="18" charset="0"/>
                  </a:rPr>
                  <a:t>2</a:t>
                </a:r>
              </a:p>
            </p:txBody>
          </p:sp>
          <p:sp>
            <p:nvSpPr>
              <p:cNvPr id="17434" name="Oval 28"/>
              <p:cNvSpPr>
                <a:spLocks noChangeArrowheads="1"/>
              </p:cNvSpPr>
              <p:nvPr/>
            </p:nvSpPr>
            <p:spPr bwMode="auto">
              <a:xfrm>
                <a:off x="1532" y="66"/>
                <a:ext cx="291" cy="303"/>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000" b="1">
                    <a:solidFill>
                      <a:srgbClr val="000000"/>
                    </a:solidFill>
                    <a:latin typeface="Times New Roman" panose="02020603050405020304" pitchFamily="18" charset="0"/>
                  </a:rPr>
                  <a:t>Z</a:t>
                </a:r>
                <a:r>
                  <a:rPr lang="en-US" altLang="zh-CN" sz="2000" b="1" baseline="-25000">
                    <a:solidFill>
                      <a:srgbClr val="000000"/>
                    </a:solidFill>
                    <a:latin typeface="Times New Roman" panose="02020603050405020304" pitchFamily="18" charset="0"/>
                  </a:rPr>
                  <a:t>1</a:t>
                </a:r>
              </a:p>
            </p:txBody>
          </p:sp>
          <p:sp>
            <p:nvSpPr>
              <p:cNvPr id="17435" name="Oval 29"/>
              <p:cNvSpPr>
                <a:spLocks noChangeArrowheads="1"/>
              </p:cNvSpPr>
              <p:nvPr/>
            </p:nvSpPr>
            <p:spPr bwMode="auto">
              <a:xfrm>
                <a:off x="990" y="344"/>
                <a:ext cx="291" cy="303"/>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000" b="1">
                    <a:solidFill>
                      <a:srgbClr val="000000"/>
                    </a:solidFill>
                    <a:latin typeface="Times New Roman" panose="02020603050405020304" pitchFamily="18" charset="0"/>
                  </a:rPr>
                  <a:t>A</a:t>
                </a:r>
                <a:endParaRPr lang="en-US" altLang="zh-CN" sz="2000" b="1" baseline="-25000">
                  <a:solidFill>
                    <a:srgbClr val="000000"/>
                  </a:solidFill>
                  <a:latin typeface="Times New Roman" panose="02020603050405020304" pitchFamily="18" charset="0"/>
                </a:endParaRPr>
              </a:p>
            </p:txBody>
          </p:sp>
          <p:cxnSp>
            <p:nvCxnSpPr>
              <p:cNvPr id="17436" name="AutoShape 30"/>
              <p:cNvCxnSpPr>
                <a:cxnSpLocks noChangeShapeType="1"/>
                <a:stCxn id="17431" idx="6"/>
                <a:endCxn id="17435" idx="1"/>
              </p:cNvCxnSpPr>
              <p:nvPr/>
            </p:nvCxnSpPr>
            <p:spPr bwMode="auto">
              <a:xfrm>
                <a:off x="769" y="218"/>
                <a:ext cx="264" cy="162"/>
              </a:xfrm>
              <a:prstGeom prst="straightConnector1">
                <a:avLst/>
              </a:prstGeom>
              <a:noFill/>
              <a:ln w="254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37" name="AutoShape 31"/>
              <p:cNvCxnSpPr>
                <a:cxnSpLocks noChangeShapeType="1"/>
                <a:stCxn id="17435" idx="7"/>
                <a:endCxn id="17434" idx="2"/>
              </p:cNvCxnSpPr>
              <p:nvPr/>
            </p:nvCxnSpPr>
            <p:spPr bwMode="auto">
              <a:xfrm flipV="1">
                <a:off x="1238" y="218"/>
                <a:ext cx="286" cy="162"/>
              </a:xfrm>
              <a:prstGeom prst="straightConnector1">
                <a:avLst/>
              </a:prstGeom>
              <a:noFill/>
              <a:ln w="254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38" name="AutoShape 32"/>
              <p:cNvCxnSpPr>
                <a:cxnSpLocks noChangeShapeType="1"/>
                <a:stCxn id="17432" idx="6"/>
                <a:endCxn id="17435" idx="3"/>
              </p:cNvCxnSpPr>
              <p:nvPr/>
            </p:nvCxnSpPr>
            <p:spPr bwMode="auto">
              <a:xfrm flipV="1">
                <a:off x="763" y="611"/>
                <a:ext cx="270" cy="169"/>
              </a:xfrm>
              <a:prstGeom prst="straightConnector1">
                <a:avLst/>
              </a:prstGeom>
              <a:noFill/>
              <a:ln w="254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39" name="AutoShape 33"/>
              <p:cNvCxnSpPr>
                <a:cxnSpLocks noChangeShapeType="1"/>
                <a:stCxn id="17435" idx="5"/>
                <a:endCxn id="17433" idx="2"/>
              </p:cNvCxnSpPr>
              <p:nvPr/>
            </p:nvCxnSpPr>
            <p:spPr bwMode="auto">
              <a:xfrm>
                <a:off x="1238" y="611"/>
                <a:ext cx="304" cy="179"/>
              </a:xfrm>
              <a:prstGeom prst="straightConnector1">
                <a:avLst/>
              </a:prstGeom>
              <a:noFill/>
              <a:ln w="254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40" name="Text Box 34"/>
              <p:cNvSpPr txBox="1">
                <a:spLocks noChangeArrowheads="1"/>
              </p:cNvSpPr>
              <p:nvPr/>
            </p:nvSpPr>
            <p:spPr bwMode="auto">
              <a:xfrm>
                <a:off x="824" y="70"/>
                <a:ext cx="306"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p>
            </p:txBody>
          </p:sp>
          <p:sp>
            <p:nvSpPr>
              <p:cNvPr id="17441" name="Text Box 35"/>
              <p:cNvSpPr txBox="1">
                <a:spLocks noChangeArrowheads="1"/>
              </p:cNvSpPr>
              <p:nvPr/>
            </p:nvSpPr>
            <p:spPr bwMode="auto">
              <a:xfrm>
                <a:off x="1194" y="74"/>
                <a:ext cx="306"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p>
            </p:txBody>
          </p:sp>
          <p:sp>
            <p:nvSpPr>
              <p:cNvPr id="17442" name="Text Box 36"/>
              <p:cNvSpPr txBox="1">
                <a:spLocks noChangeArrowheads="1"/>
              </p:cNvSpPr>
              <p:nvPr/>
            </p:nvSpPr>
            <p:spPr bwMode="auto">
              <a:xfrm>
                <a:off x="748" y="498"/>
                <a:ext cx="306"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p>
            </p:txBody>
          </p:sp>
          <p:sp>
            <p:nvSpPr>
              <p:cNvPr id="17443" name="Text Box 37"/>
              <p:cNvSpPr txBox="1">
                <a:spLocks noChangeArrowheads="1"/>
              </p:cNvSpPr>
              <p:nvPr/>
            </p:nvSpPr>
            <p:spPr bwMode="auto">
              <a:xfrm>
                <a:off x="1286" y="484"/>
                <a:ext cx="306"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p>
            </p:txBody>
          </p:sp>
          <p:cxnSp>
            <p:nvCxnSpPr>
              <p:cNvPr id="17444" name="AutoShape 38"/>
              <p:cNvCxnSpPr>
                <a:cxnSpLocks noChangeShapeType="1"/>
                <a:stCxn id="17434" idx="6"/>
                <a:endCxn id="17430" idx="1"/>
              </p:cNvCxnSpPr>
              <p:nvPr/>
            </p:nvCxnSpPr>
            <p:spPr bwMode="auto">
              <a:xfrm>
                <a:off x="1831" y="218"/>
                <a:ext cx="232" cy="102"/>
              </a:xfrm>
              <a:prstGeom prst="straightConnector1">
                <a:avLst/>
              </a:prstGeom>
              <a:noFill/>
              <a:ln w="25400">
                <a:solidFill>
                  <a:srgbClr val="D60093"/>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45" name="AutoShape 39"/>
              <p:cNvCxnSpPr>
                <a:cxnSpLocks noChangeShapeType="1"/>
                <a:stCxn id="17433" idx="6"/>
                <a:endCxn id="17430" idx="3"/>
              </p:cNvCxnSpPr>
              <p:nvPr/>
            </p:nvCxnSpPr>
            <p:spPr bwMode="auto">
              <a:xfrm flipV="1">
                <a:off x="1849" y="637"/>
                <a:ext cx="214" cy="153"/>
              </a:xfrm>
              <a:prstGeom prst="straightConnector1">
                <a:avLst/>
              </a:prstGeom>
              <a:noFill/>
              <a:ln w="25400">
                <a:solidFill>
                  <a:srgbClr val="D60093"/>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46" name="Text Box 40"/>
              <p:cNvSpPr txBox="1">
                <a:spLocks noChangeArrowheads="1"/>
              </p:cNvSpPr>
              <p:nvPr/>
            </p:nvSpPr>
            <p:spPr bwMode="auto">
              <a:xfrm>
                <a:off x="1768" y="0"/>
                <a:ext cx="294"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2400" b="1" i="1">
                    <a:solidFill>
                      <a:srgbClr val="D60093"/>
                    </a:solidFill>
                    <a:latin typeface="Times New Roman" panose="02020603050405020304" pitchFamily="18" charset="0"/>
                    <a:cs typeface="Arial" panose="020B0604020202020204" pitchFamily="34" charset="0"/>
                  </a:rPr>
                  <a:t>ε</a:t>
                </a:r>
              </a:p>
            </p:txBody>
          </p:sp>
          <p:sp>
            <p:nvSpPr>
              <p:cNvPr id="17447" name="Text Box 41"/>
              <p:cNvSpPr txBox="1">
                <a:spLocks noChangeArrowheads="1"/>
              </p:cNvSpPr>
              <p:nvPr/>
            </p:nvSpPr>
            <p:spPr bwMode="auto">
              <a:xfrm>
                <a:off x="1796" y="640"/>
                <a:ext cx="294"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2400" b="1" i="1">
                    <a:solidFill>
                      <a:srgbClr val="D60093"/>
                    </a:solidFill>
                    <a:latin typeface="Times New Roman" panose="02020603050405020304" pitchFamily="18" charset="0"/>
                    <a:cs typeface="Arial" panose="020B0604020202020204" pitchFamily="34" charset="0"/>
                  </a:rPr>
                  <a:t>ε</a:t>
                </a:r>
              </a:p>
            </p:txBody>
          </p:sp>
          <p:cxnSp>
            <p:nvCxnSpPr>
              <p:cNvPr id="17448" name="AutoShape 42"/>
              <p:cNvCxnSpPr>
                <a:cxnSpLocks noChangeShapeType="1"/>
                <a:stCxn id="17428" idx="7"/>
                <a:endCxn id="17431" idx="2"/>
              </p:cNvCxnSpPr>
              <p:nvPr/>
            </p:nvCxnSpPr>
            <p:spPr bwMode="auto">
              <a:xfrm flipV="1">
                <a:off x="248" y="218"/>
                <a:ext cx="214" cy="162"/>
              </a:xfrm>
              <a:prstGeom prst="straightConnector1">
                <a:avLst/>
              </a:prstGeom>
              <a:noFill/>
              <a:ln w="25400">
                <a:solidFill>
                  <a:srgbClr val="D60093"/>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49" name="AutoShape 43"/>
              <p:cNvCxnSpPr>
                <a:cxnSpLocks noChangeShapeType="1"/>
                <a:stCxn id="17428" idx="5"/>
                <a:endCxn id="17432" idx="2"/>
              </p:cNvCxnSpPr>
              <p:nvPr/>
            </p:nvCxnSpPr>
            <p:spPr bwMode="auto">
              <a:xfrm>
                <a:off x="248" y="611"/>
                <a:ext cx="208" cy="169"/>
              </a:xfrm>
              <a:prstGeom prst="straightConnector1">
                <a:avLst/>
              </a:prstGeom>
              <a:noFill/>
              <a:ln w="25400">
                <a:solidFill>
                  <a:srgbClr val="D60093"/>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50" name="Text Box 44"/>
              <p:cNvSpPr txBox="1">
                <a:spLocks noChangeArrowheads="1"/>
              </p:cNvSpPr>
              <p:nvPr/>
            </p:nvSpPr>
            <p:spPr bwMode="auto">
              <a:xfrm>
                <a:off x="134" y="46"/>
                <a:ext cx="294"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2400" b="1" i="1">
                    <a:solidFill>
                      <a:srgbClr val="D60093"/>
                    </a:solidFill>
                    <a:latin typeface="Times New Roman" panose="02020603050405020304" pitchFamily="18" charset="0"/>
                    <a:cs typeface="Arial" panose="020B0604020202020204" pitchFamily="34" charset="0"/>
                  </a:rPr>
                  <a:t>ε</a:t>
                </a:r>
              </a:p>
            </p:txBody>
          </p:sp>
          <p:sp>
            <p:nvSpPr>
              <p:cNvPr id="17451" name="Text Box 45"/>
              <p:cNvSpPr txBox="1">
                <a:spLocks noChangeArrowheads="1"/>
              </p:cNvSpPr>
              <p:nvPr/>
            </p:nvSpPr>
            <p:spPr bwMode="auto">
              <a:xfrm>
                <a:off x="114" y="608"/>
                <a:ext cx="294"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2400" b="1" i="1">
                    <a:solidFill>
                      <a:srgbClr val="D60093"/>
                    </a:solidFill>
                    <a:latin typeface="Times New Roman" panose="02020603050405020304" pitchFamily="18" charset="0"/>
                    <a:cs typeface="Arial" panose="020B0604020202020204" pitchFamily="34" charset="0"/>
                  </a:rPr>
                  <a:t>ε</a:t>
                </a:r>
              </a:p>
            </p:txBody>
          </p:sp>
        </p:grpSp>
        <p:sp>
          <p:nvSpPr>
            <p:cNvPr id="17427" name="AutoShape 46"/>
            <p:cNvSpPr>
              <a:spLocks noChangeArrowheads="1"/>
            </p:cNvSpPr>
            <p:nvPr/>
          </p:nvSpPr>
          <p:spPr bwMode="auto">
            <a:xfrm>
              <a:off x="2208" y="2008"/>
              <a:ext cx="456" cy="416"/>
            </a:xfrm>
            <a:prstGeom prst="rightArrow">
              <a:avLst>
                <a:gd name="adj1" fmla="val 50000"/>
                <a:gd name="adj2" fmla="val 27404"/>
              </a:avLst>
            </a:prstGeom>
            <a:noFill/>
            <a:ln w="254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grpSp>
      <p:sp>
        <p:nvSpPr>
          <p:cNvPr id="36911" name="Text Box 47"/>
          <p:cNvSpPr txBox="1">
            <a:spLocks noChangeArrowheads="1"/>
          </p:cNvSpPr>
          <p:nvPr/>
        </p:nvSpPr>
        <p:spPr bwMode="auto">
          <a:xfrm>
            <a:off x="1708151" y="4519614"/>
            <a:ext cx="3114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zh-CN" altLang="en-US" sz="2000" b="1">
                <a:solidFill>
                  <a:srgbClr val="000000"/>
                </a:solidFill>
                <a:latin typeface="Times New Roman" panose="02020603050405020304" pitchFamily="18" charset="0"/>
              </a:rPr>
              <a:t>问题</a:t>
            </a:r>
            <a:r>
              <a:rPr lang="en-US" altLang="zh-CN" sz="2000" b="1">
                <a:solidFill>
                  <a:srgbClr val="000000"/>
                </a:solidFill>
                <a:latin typeface="Times New Roman" panose="02020603050405020304" pitchFamily="18" charset="0"/>
              </a:rPr>
              <a:t>2</a:t>
            </a:r>
            <a:r>
              <a:rPr lang="zh-CN" altLang="en-US" sz="2000" b="1">
                <a:solidFill>
                  <a:srgbClr val="000000"/>
                </a:solidFill>
                <a:latin typeface="Times New Roman" panose="02020603050405020304" pitchFamily="18" charset="0"/>
              </a:rPr>
              <a:t>：为什么是</a:t>
            </a:r>
            <a:r>
              <a:rPr lang="en-US" altLang="zh-CN" sz="2000" b="1">
                <a:solidFill>
                  <a:srgbClr val="000000"/>
                </a:solidFill>
                <a:latin typeface="Times New Roman" panose="02020603050405020304" pitchFamily="18" charset="0"/>
              </a:rPr>
              <a:t>NFA</a:t>
            </a:r>
            <a:r>
              <a:rPr lang="zh-CN" altLang="en-US" sz="2000" b="1">
                <a:solidFill>
                  <a:srgbClr val="000000"/>
                </a:solidFill>
                <a:latin typeface="Times New Roman" panose="02020603050405020304" pitchFamily="18" charset="0"/>
              </a:rPr>
              <a:t>？</a:t>
            </a:r>
          </a:p>
        </p:txBody>
      </p:sp>
      <p:grpSp>
        <p:nvGrpSpPr>
          <p:cNvPr id="36922" name="Group 58"/>
          <p:cNvGrpSpPr>
            <a:grpSpLocks/>
          </p:cNvGrpSpPr>
          <p:nvPr/>
        </p:nvGrpSpPr>
        <p:grpSpPr bwMode="auto">
          <a:xfrm>
            <a:off x="1790700" y="4940300"/>
            <a:ext cx="2628900" cy="476250"/>
            <a:chOff x="168" y="3112"/>
            <a:chExt cx="1656" cy="300"/>
          </a:xfrm>
        </p:grpSpPr>
        <p:sp>
          <p:nvSpPr>
            <p:cNvPr id="17424" name="Text Box 48"/>
            <p:cNvSpPr txBox="1">
              <a:spLocks noChangeArrowheads="1"/>
            </p:cNvSpPr>
            <p:nvPr/>
          </p:nvSpPr>
          <p:spPr bwMode="auto">
            <a:xfrm>
              <a:off x="168" y="3120"/>
              <a:ext cx="1008"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400" b="1">
                  <a:solidFill>
                    <a:srgbClr val="000000"/>
                  </a:solidFill>
                  <a:latin typeface="Times New Roman" panose="02020603050405020304" pitchFamily="18" charset="0"/>
                </a:rPr>
                <a:t>M(A,a) = </a:t>
              </a:r>
            </a:p>
          </p:txBody>
        </p:sp>
        <p:sp>
          <p:nvSpPr>
            <p:cNvPr id="17425" name="Text Box 49"/>
            <p:cNvSpPr txBox="1">
              <a:spLocks noChangeArrowheads="1"/>
            </p:cNvSpPr>
            <p:nvPr/>
          </p:nvSpPr>
          <p:spPr bwMode="auto">
            <a:xfrm>
              <a:off x="960" y="3112"/>
              <a:ext cx="864"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400" b="1">
                  <a:solidFill>
                    <a:srgbClr val="000000"/>
                  </a:solidFill>
                  <a:latin typeface="Times New Roman" panose="02020603050405020304" pitchFamily="18" charset="0"/>
                </a:rPr>
                <a:t>{ Z</a:t>
              </a:r>
              <a:r>
                <a:rPr lang="en-US" altLang="zh-CN" sz="2400" b="1" baseline="-25000">
                  <a:solidFill>
                    <a:srgbClr val="000000"/>
                  </a:solidFill>
                  <a:latin typeface="Times New Roman" panose="02020603050405020304" pitchFamily="18" charset="0"/>
                </a:rPr>
                <a:t>1</a:t>
              </a:r>
              <a:r>
                <a:rPr lang="en-US" altLang="zh-CN" sz="2400" b="1">
                  <a:solidFill>
                    <a:srgbClr val="000000"/>
                  </a:solidFill>
                  <a:latin typeface="Times New Roman" panose="02020603050405020304" pitchFamily="18" charset="0"/>
                </a:rPr>
                <a:t>, Z }</a:t>
              </a:r>
            </a:p>
          </p:txBody>
        </p:sp>
      </p:grpSp>
      <p:sp>
        <p:nvSpPr>
          <p:cNvPr id="36914" name="Rectangle 50"/>
          <p:cNvSpPr>
            <a:spLocks noChangeArrowheads="1"/>
          </p:cNvSpPr>
          <p:nvPr/>
        </p:nvSpPr>
        <p:spPr bwMode="auto">
          <a:xfrm>
            <a:off x="5253039" y="4657725"/>
            <a:ext cx="5229225" cy="1618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fontAlgn="base">
              <a:lnSpc>
                <a:spcPct val="150000"/>
              </a:lnSpc>
              <a:spcBef>
                <a:spcPct val="0"/>
              </a:spcBef>
              <a:spcAft>
                <a:spcPct val="0"/>
              </a:spcAft>
            </a:pPr>
            <a:r>
              <a:rPr lang="zh-CN" altLang="en-US" sz="2200" b="1">
                <a:solidFill>
                  <a:srgbClr val="0000CC"/>
                </a:solidFill>
                <a:latin typeface="Times New Roman" panose="02020603050405020304" pitchFamily="18" charset="0"/>
                <a:ea typeface="楷体_GB2312" pitchFamily="49" charset="-122"/>
              </a:rPr>
              <a:t>（</a:t>
            </a:r>
            <a:r>
              <a:rPr lang="en-US" altLang="zh-CN" sz="2200" b="1">
                <a:solidFill>
                  <a:srgbClr val="0000CC"/>
                </a:solidFill>
                <a:latin typeface="Times New Roman" panose="02020603050405020304" pitchFamily="18" charset="0"/>
                <a:ea typeface="楷体_GB2312" pitchFamily="49" charset="-122"/>
              </a:rPr>
              <a:t>1</a:t>
            </a:r>
            <a:r>
              <a:rPr lang="zh-CN" altLang="en-US" sz="2200" b="1">
                <a:solidFill>
                  <a:srgbClr val="0000CC"/>
                </a:solidFill>
                <a:latin typeface="Times New Roman" panose="02020603050405020304" pitchFamily="18" charset="0"/>
                <a:ea typeface="楷体_GB2312" pitchFamily="49" charset="-122"/>
              </a:rPr>
              <a:t>）没有弧引向开始状态</a:t>
            </a:r>
            <a:r>
              <a:rPr lang="en-US" altLang="zh-CN" sz="2200" b="1">
                <a:solidFill>
                  <a:srgbClr val="0000CC"/>
                </a:solidFill>
                <a:latin typeface="Times New Roman" panose="02020603050405020304" pitchFamily="18" charset="0"/>
                <a:ea typeface="楷体_GB2312" pitchFamily="49" charset="-122"/>
              </a:rPr>
              <a:t>S</a:t>
            </a:r>
            <a:r>
              <a:rPr lang="zh-CN" altLang="en-US" sz="2200" b="1">
                <a:solidFill>
                  <a:srgbClr val="0000CC"/>
                </a:solidFill>
                <a:latin typeface="Times New Roman" panose="02020603050405020304" pitchFamily="18" charset="0"/>
                <a:ea typeface="楷体_GB2312" pitchFamily="49" charset="-122"/>
              </a:rPr>
              <a:t>，</a:t>
            </a:r>
            <a:r>
              <a:rPr lang="en-US" altLang="zh-CN" sz="2200" b="1">
                <a:solidFill>
                  <a:srgbClr val="0000CC"/>
                </a:solidFill>
                <a:latin typeface="Times New Roman" panose="02020603050405020304" pitchFamily="18" charset="0"/>
                <a:ea typeface="楷体_GB2312" pitchFamily="49" charset="-122"/>
              </a:rPr>
              <a:t>S</a:t>
            </a:r>
            <a:r>
              <a:rPr lang="zh-CN" altLang="en-US" sz="2200" b="1">
                <a:solidFill>
                  <a:srgbClr val="0000CC"/>
                </a:solidFill>
                <a:latin typeface="Times New Roman" panose="02020603050405020304" pitchFamily="18" charset="0"/>
                <a:ea typeface="楷体_GB2312" pitchFamily="49" charset="-122"/>
              </a:rPr>
              <a:t>只引出</a:t>
            </a:r>
          </a:p>
          <a:p>
            <a:pPr algn="just" fontAlgn="base">
              <a:lnSpc>
                <a:spcPct val="150000"/>
              </a:lnSpc>
              <a:spcBef>
                <a:spcPct val="0"/>
              </a:spcBef>
              <a:spcAft>
                <a:spcPct val="0"/>
              </a:spcAft>
            </a:pPr>
            <a:r>
              <a:rPr lang="zh-CN" altLang="en-US" sz="2200" b="1">
                <a:solidFill>
                  <a:srgbClr val="0000CC"/>
                </a:solidFill>
                <a:latin typeface="Times New Roman" panose="02020603050405020304" pitchFamily="18" charset="0"/>
                <a:ea typeface="楷体_GB2312" pitchFamily="49" charset="-122"/>
              </a:rPr>
              <a:t>（</a:t>
            </a:r>
            <a:r>
              <a:rPr lang="en-US" altLang="zh-CN" sz="2200" b="1">
                <a:solidFill>
                  <a:srgbClr val="0000CC"/>
                </a:solidFill>
                <a:latin typeface="Times New Roman" panose="02020603050405020304" pitchFamily="18" charset="0"/>
                <a:ea typeface="楷体_GB2312" pitchFamily="49" charset="-122"/>
              </a:rPr>
              <a:t>2</a:t>
            </a:r>
            <a:r>
              <a:rPr lang="zh-CN" altLang="en-US" sz="2200" b="1">
                <a:solidFill>
                  <a:srgbClr val="0000CC"/>
                </a:solidFill>
                <a:latin typeface="Times New Roman" panose="02020603050405020304" pitchFamily="18" charset="0"/>
                <a:ea typeface="楷体_GB2312" pitchFamily="49" charset="-122"/>
              </a:rPr>
              <a:t>）没有弧从终止状态</a:t>
            </a:r>
            <a:r>
              <a:rPr lang="en-US" altLang="zh-CN" sz="2200" b="1">
                <a:solidFill>
                  <a:srgbClr val="0000CC"/>
                </a:solidFill>
                <a:latin typeface="Times New Roman" panose="02020603050405020304" pitchFamily="18" charset="0"/>
                <a:ea typeface="楷体_GB2312" pitchFamily="49" charset="-122"/>
              </a:rPr>
              <a:t>Z</a:t>
            </a:r>
            <a:r>
              <a:rPr lang="zh-CN" altLang="en-US" sz="2200" b="1">
                <a:solidFill>
                  <a:srgbClr val="0000CC"/>
                </a:solidFill>
                <a:latin typeface="Times New Roman" panose="02020603050405020304" pitchFamily="18" charset="0"/>
                <a:ea typeface="楷体_GB2312" pitchFamily="49" charset="-122"/>
              </a:rPr>
              <a:t>引出，</a:t>
            </a:r>
            <a:r>
              <a:rPr lang="en-US" altLang="zh-CN" sz="2200" b="1">
                <a:solidFill>
                  <a:srgbClr val="0000CC"/>
                </a:solidFill>
                <a:latin typeface="Times New Roman" panose="02020603050405020304" pitchFamily="18" charset="0"/>
                <a:ea typeface="楷体_GB2312" pitchFamily="49" charset="-122"/>
              </a:rPr>
              <a:t>Z</a:t>
            </a:r>
            <a:r>
              <a:rPr lang="zh-CN" altLang="en-US" sz="2200" b="1">
                <a:solidFill>
                  <a:srgbClr val="0000CC"/>
                </a:solidFill>
                <a:latin typeface="Times New Roman" panose="02020603050405020304" pitchFamily="18" charset="0"/>
                <a:ea typeface="楷体_GB2312" pitchFamily="49" charset="-122"/>
              </a:rPr>
              <a:t>只引入</a:t>
            </a:r>
          </a:p>
          <a:p>
            <a:pPr algn="just" fontAlgn="base">
              <a:lnSpc>
                <a:spcPct val="150000"/>
              </a:lnSpc>
              <a:spcBef>
                <a:spcPct val="0"/>
              </a:spcBef>
              <a:spcAft>
                <a:spcPct val="0"/>
              </a:spcAft>
            </a:pPr>
            <a:r>
              <a:rPr lang="zh-CN" altLang="en-US" sz="2200" b="1">
                <a:solidFill>
                  <a:srgbClr val="0000CC"/>
                </a:solidFill>
                <a:latin typeface="Times New Roman" panose="02020603050405020304" pitchFamily="18" charset="0"/>
                <a:ea typeface="楷体_GB2312" pitchFamily="49" charset="-122"/>
              </a:rPr>
              <a:t>（</a:t>
            </a:r>
            <a:r>
              <a:rPr lang="en-US" altLang="zh-CN" sz="2200" b="1">
                <a:solidFill>
                  <a:srgbClr val="0000CC"/>
                </a:solidFill>
                <a:latin typeface="Times New Roman" panose="02020603050405020304" pitchFamily="18" charset="0"/>
                <a:ea typeface="楷体_GB2312" pitchFamily="49" charset="-122"/>
              </a:rPr>
              <a:t>3</a:t>
            </a:r>
            <a:r>
              <a:rPr lang="zh-CN" altLang="en-US" sz="2200" b="1">
                <a:solidFill>
                  <a:srgbClr val="0000CC"/>
                </a:solidFill>
                <a:latin typeface="Times New Roman" panose="02020603050405020304" pitchFamily="18" charset="0"/>
                <a:ea typeface="楷体_GB2312" pitchFamily="49" charset="-122"/>
              </a:rPr>
              <a:t>）转换系统的弧可以用空符号</a:t>
            </a:r>
            <a:r>
              <a:rPr lang="el-GR" altLang="en-US" sz="2200" b="1">
                <a:solidFill>
                  <a:srgbClr val="0000CC"/>
                </a:solidFill>
                <a:latin typeface="Times New Roman" panose="02020603050405020304" pitchFamily="18" charset="0"/>
                <a:ea typeface="楷体_GB2312" pitchFamily="49" charset="-122"/>
              </a:rPr>
              <a:t>ε</a:t>
            </a:r>
            <a:r>
              <a:rPr lang="zh-CN" altLang="en-US" sz="2200" b="1">
                <a:solidFill>
                  <a:srgbClr val="0000CC"/>
                </a:solidFill>
                <a:latin typeface="Times New Roman" panose="02020603050405020304" pitchFamily="18" charset="0"/>
                <a:ea typeface="楷体_GB2312" pitchFamily="49" charset="-122"/>
              </a:rPr>
              <a:t>标记</a:t>
            </a:r>
          </a:p>
        </p:txBody>
      </p:sp>
      <p:sp>
        <p:nvSpPr>
          <p:cNvPr id="36915" name="Oval 51"/>
          <p:cNvSpPr>
            <a:spLocks noChangeArrowheads="1"/>
          </p:cNvSpPr>
          <p:nvPr/>
        </p:nvSpPr>
        <p:spPr bwMode="auto">
          <a:xfrm>
            <a:off x="1770063" y="5630864"/>
            <a:ext cx="2781300" cy="619125"/>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zh-CN" altLang="en-US" sz="2000" b="1">
                <a:solidFill>
                  <a:srgbClr val="000000"/>
                </a:solidFill>
                <a:latin typeface="Times New Roman" panose="02020603050405020304" pitchFamily="18" charset="0"/>
              </a:rPr>
              <a:t>转换系统的特点</a:t>
            </a:r>
          </a:p>
        </p:txBody>
      </p:sp>
      <p:sp>
        <p:nvSpPr>
          <p:cNvPr id="36916" name="Line 52"/>
          <p:cNvSpPr>
            <a:spLocks noChangeShapeType="1"/>
          </p:cNvSpPr>
          <p:nvPr/>
        </p:nvSpPr>
        <p:spPr bwMode="auto">
          <a:xfrm flipV="1">
            <a:off x="4318000" y="5024439"/>
            <a:ext cx="992188" cy="617537"/>
          </a:xfrm>
          <a:prstGeom prst="line">
            <a:avLst/>
          </a:prstGeom>
          <a:noFill/>
          <a:ln w="508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36917" name="Line 53"/>
          <p:cNvSpPr>
            <a:spLocks noChangeShapeType="1"/>
          </p:cNvSpPr>
          <p:nvPr/>
        </p:nvSpPr>
        <p:spPr bwMode="auto">
          <a:xfrm flipV="1">
            <a:off x="4573588" y="5497513"/>
            <a:ext cx="773112" cy="373062"/>
          </a:xfrm>
          <a:prstGeom prst="line">
            <a:avLst/>
          </a:prstGeom>
          <a:noFill/>
          <a:ln w="508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36918" name="Line 54"/>
          <p:cNvSpPr>
            <a:spLocks noChangeShapeType="1"/>
          </p:cNvSpPr>
          <p:nvPr/>
        </p:nvSpPr>
        <p:spPr bwMode="auto">
          <a:xfrm flipV="1">
            <a:off x="4543425" y="6035676"/>
            <a:ext cx="850900" cy="74613"/>
          </a:xfrm>
          <a:prstGeom prst="line">
            <a:avLst/>
          </a:prstGeom>
          <a:noFill/>
          <a:ln w="508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7422" name="Rectangle 55"/>
          <p:cNvSpPr>
            <a:spLocks noChangeArrowheads="1"/>
          </p:cNvSpPr>
          <p:nvPr/>
        </p:nvSpPr>
        <p:spPr bwMode="auto">
          <a:xfrm>
            <a:off x="1611313" y="193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en-US" altLang="zh-CN" sz="3400" b="1" dirty="0">
                <a:solidFill>
                  <a:srgbClr val="0F55C7"/>
                </a:solidFill>
                <a:latin typeface="Times New Roman" panose="02020603050405020304" pitchFamily="18" charset="0"/>
              </a:rPr>
              <a:t>§3.3.3</a:t>
            </a:r>
            <a:r>
              <a:rPr lang="zh-CN" altLang="en-US" sz="3400" b="1" dirty="0" smtClean="0">
                <a:solidFill>
                  <a:srgbClr val="0F55C7"/>
                </a:solidFill>
                <a:latin typeface="Times New Roman" panose="02020603050405020304" pitchFamily="18" charset="0"/>
              </a:rPr>
              <a:t>由</a:t>
            </a:r>
            <a:r>
              <a:rPr lang="zh-CN" altLang="en-US" sz="3400" b="1" dirty="0">
                <a:solidFill>
                  <a:srgbClr val="0F55C7"/>
                </a:solidFill>
                <a:latin typeface="Times New Roman" panose="02020603050405020304" pitchFamily="18" charset="0"/>
              </a:rPr>
              <a:t>正规表达式构造转换系统</a:t>
            </a:r>
          </a:p>
        </p:txBody>
      </p:sp>
      <p:sp>
        <p:nvSpPr>
          <p:cNvPr id="17423" name="Rectangle 56"/>
          <p:cNvSpPr>
            <a:spLocks noChangeArrowheads="1"/>
          </p:cNvSpPr>
          <p:nvPr/>
        </p:nvSpPr>
        <p:spPr bwMode="auto">
          <a:xfrm>
            <a:off x="1611313" y="904875"/>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zh-CN" altLang="en-US" sz="2800" b="1">
                <a:solidFill>
                  <a:srgbClr val="000000"/>
                </a:solidFill>
                <a:latin typeface="Times New Roman" panose="02020603050405020304" pitchFamily="18" charset="0"/>
              </a:rPr>
              <a:t>二、转换系统（拓展后的</a:t>
            </a:r>
            <a:r>
              <a:rPr lang="en-US" altLang="zh-CN" sz="2800" b="1">
                <a:solidFill>
                  <a:srgbClr val="000000"/>
                </a:solidFill>
                <a:latin typeface="Times New Roman" panose="02020603050405020304" pitchFamily="18" charset="0"/>
              </a:rPr>
              <a:t>NFA</a:t>
            </a:r>
            <a:r>
              <a:rPr lang="zh-CN" altLang="en-US" sz="2800" b="1">
                <a:solidFill>
                  <a:srgbClr val="000000"/>
                </a:solidFill>
                <a:latin typeface="Times New Roman" panose="02020603050405020304" pitchFamily="18" charset="0"/>
              </a:rPr>
              <a:t>）</a:t>
            </a:r>
            <a:endParaRPr lang="zh-CN" altLang="en-US" sz="2800" b="1">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33689359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867"/>
                                        </p:tgtEl>
                                        <p:attrNameLst>
                                          <p:attrName>style.visibility</p:attrName>
                                        </p:attrNameLst>
                                      </p:cBhvr>
                                      <p:to>
                                        <p:strVal val="visible"/>
                                      </p:to>
                                    </p:set>
                                    <p:animEffect transition="in" filter="blinds(horizontal)">
                                      <p:cBhvr>
                                        <p:cTn id="7" dur="500"/>
                                        <p:tgtEl>
                                          <p:spTgt spid="368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6868"/>
                                        </p:tgtEl>
                                        <p:attrNameLst>
                                          <p:attrName>style.visibility</p:attrName>
                                        </p:attrNameLst>
                                      </p:cBhvr>
                                      <p:to>
                                        <p:strVal val="visible"/>
                                      </p:to>
                                    </p:set>
                                    <p:animEffect transition="in" filter="blinds(horizontal)">
                                      <p:cBhvr>
                                        <p:cTn id="12" dur="500"/>
                                        <p:tgtEl>
                                          <p:spTgt spid="368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6869"/>
                                        </p:tgtEl>
                                        <p:attrNameLst>
                                          <p:attrName>style.visibility</p:attrName>
                                        </p:attrNameLst>
                                      </p:cBhvr>
                                      <p:to>
                                        <p:strVal val="visible"/>
                                      </p:to>
                                    </p:set>
                                    <p:animEffect transition="in" filter="blinds(horizontal)">
                                      <p:cBhvr>
                                        <p:cTn id="17" dur="500"/>
                                        <p:tgtEl>
                                          <p:spTgt spid="3686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6921"/>
                                        </p:tgtEl>
                                        <p:attrNameLst>
                                          <p:attrName>style.visibility</p:attrName>
                                        </p:attrNameLst>
                                      </p:cBhvr>
                                      <p:to>
                                        <p:strVal val="visible"/>
                                      </p:to>
                                    </p:set>
                                    <p:animEffect transition="in" filter="blinds(horizontal)">
                                      <p:cBhvr>
                                        <p:cTn id="22" dur="500"/>
                                        <p:tgtEl>
                                          <p:spTgt spid="3692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6911"/>
                                        </p:tgtEl>
                                        <p:attrNameLst>
                                          <p:attrName>style.visibility</p:attrName>
                                        </p:attrNameLst>
                                      </p:cBhvr>
                                      <p:to>
                                        <p:strVal val="visible"/>
                                      </p:to>
                                    </p:set>
                                    <p:animEffect transition="in" filter="blinds(horizontal)">
                                      <p:cBhvr>
                                        <p:cTn id="27" dur="500"/>
                                        <p:tgtEl>
                                          <p:spTgt spid="369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6922"/>
                                        </p:tgtEl>
                                        <p:attrNameLst>
                                          <p:attrName>style.visibility</p:attrName>
                                        </p:attrNameLst>
                                      </p:cBhvr>
                                      <p:to>
                                        <p:strVal val="visible"/>
                                      </p:to>
                                    </p:set>
                                    <p:animEffect transition="in" filter="blinds(horizontal)">
                                      <p:cBhvr>
                                        <p:cTn id="32" dur="500"/>
                                        <p:tgtEl>
                                          <p:spTgt spid="3692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6915"/>
                                        </p:tgtEl>
                                        <p:attrNameLst>
                                          <p:attrName>style.visibility</p:attrName>
                                        </p:attrNameLst>
                                      </p:cBhvr>
                                      <p:to>
                                        <p:strVal val="visible"/>
                                      </p:to>
                                    </p:set>
                                    <p:animEffect transition="in" filter="blinds(horizontal)">
                                      <p:cBhvr>
                                        <p:cTn id="37" dur="500"/>
                                        <p:tgtEl>
                                          <p:spTgt spid="3691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6914"/>
                                        </p:tgtEl>
                                        <p:attrNameLst>
                                          <p:attrName>style.visibility</p:attrName>
                                        </p:attrNameLst>
                                      </p:cBhvr>
                                      <p:to>
                                        <p:strVal val="visible"/>
                                      </p:to>
                                    </p:set>
                                    <p:animEffect transition="in" filter="blinds(horizontal)">
                                      <p:cBhvr>
                                        <p:cTn id="42" dur="500"/>
                                        <p:tgtEl>
                                          <p:spTgt spid="36914"/>
                                        </p:tgtEl>
                                      </p:cBhvr>
                                    </p:animEffect>
                                  </p:childTnLst>
                                </p:cTn>
                              </p:par>
                              <p:par>
                                <p:cTn id="43" presetID="3" presetClass="entr" presetSubtype="10" fill="hold" nodeType="withEffect">
                                  <p:stCondLst>
                                    <p:cond delay="0"/>
                                  </p:stCondLst>
                                  <p:childTnLst>
                                    <p:set>
                                      <p:cBhvr>
                                        <p:cTn id="44" dur="1" fill="hold">
                                          <p:stCondLst>
                                            <p:cond delay="0"/>
                                          </p:stCondLst>
                                        </p:cTn>
                                        <p:tgtEl>
                                          <p:spTgt spid="36916"/>
                                        </p:tgtEl>
                                        <p:attrNameLst>
                                          <p:attrName>style.visibility</p:attrName>
                                        </p:attrNameLst>
                                      </p:cBhvr>
                                      <p:to>
                                        <p:strVal val="visible"/>
                                      </p:to>
                                    </p:set>
                                    <p:animEffect transition="in" filter="blinds(horizontal)">
                                      <p:cBhvr>
                                        <p:cTn id="45" dur="500"/>
                                        <p:tgtEl>
                                          <p:spTgt spid="36916"/>
                                        </p:tgtEl>
                                      </p:cBhvr>
                                    </p:animEffect>
                                  </p:childTnLst>
                                </p:cTn>
                              </p:par>
                              <p:par>
                                <p:cTn id="46" presetID="3" presetClass="entr" presetSubtype="10" fill="hold" nodeType="withEffect">
                                  <p:stCondLst>
                                    <p:cond delay="0"/>
                                  </p:stCondLst>
                                  <p:childTnLst>
                                    <p:set>
                                      <p:cBhvr>
                                        <p:cTn id="47" dur="1" fill="hold">
                                          <p:stCondLst>
                                            <p:cond delay="0"/>
                                          </p:stCondLst>
                                        </p:cTn>
                                        <p:tgtEl>
                                          <p:spTgt spid="36917"/>
                                        </p:tgtEl>
                                        <p:attrNameLst>
                                          <p:attrName>style.visibility</p:attrName>
                                        </p:attrNameLst>
                                      </p:cBhvr>
                                      <p:to>
                                        <p:strVal val="visible"/>
                                      </p:to>
                                    </p:set>
                                    <p:animEffect transition="in" filter="blinds(horizontal)">
                                      <p:cBhvr>
                                        <p:cTn id="48" dur="500"/>
                                        <p:tgtEl>
                                          <p:spTgt spid="36917"/>
                                        </p:tgtEl>
                                      </p:cBhvr>
                                    </p:animEffect>
                                  </p:childTnLst>
                                </p:cTn>
                              </p:par>
                              <p:par>
                                <p:cTn id="49" presetID="3" presetClass="entr" presetSubtype="10" fill="hold" nodeType="withEffect">
                                  <p:stCondLst>
                                    <p:cond delay="0"/>
                                  </p:stCondLst>
                                  <p:childTnLst>
                                    <p:set>
                                      <p:cBhvr>
                                        <p:cTn id="50" dur="1" fill="hold">
                                          <p:stCondLst>
                                            <p:cond delay="0"/>
                                          </p:stCondLst>
                                        </p:cTn>
                                        <p:tgtEl>
                                          <p:spTgt spid="36918"/>
                                        </p:tgtEl>
                                        <p:attrNameLst>
                                          <p:attrName>style.visibility</p:attrName>
                                        </p:attrNameLst>
                                      </p:cBhvr>
                                      <p:to>
                                        <p:strVal val="visible"/>
                                      </p:to>
                                    </p:set>
                                    <p:animEffect transition="in" filter="blinds(horizontal)">
                                      <p:cBhvr>
                                        <p:cTn id="51" dur="500"/>
                                        <p:tgtEl>
                                          <p:spTgt spid="369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68" grpId="0" autoUpdateAnimBg="0"/>
      <p:bldP spid="36911" grpId="0" autoUpdateAnimBg="0"/>
      <p:bldP spid="36914" grpId="0" autoUpdateAnimBg="0"/>
      <p:bldP spid="36915"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bg bwMode="auto">
      <p:bgPr>
        <a:solidFill>
          <a:schemeClr val="tx1"/>
        </a:solidFill>
        <a:effectLst/>
      </p:bgPr>
    </p:bg>
    <p:spTree>
      <p:nvGrpSpPr>
        <p:cNvPr id="1" name=""/>
        <p:cNvGrpSpPr/>
        <p:nvPr/>
      </p:nvGrpSpPr>
      <p:grpSpPr>
        <a:xfrm>
          <a:off x="0" y="0"/>
          <a:ext cx="0" cy="0"/>
          <a:chOff x="0" y="0"/>
          <a:chExt cx="0" cy="0"/>
        </a:xfrm>
      </p:grpSpPr>
      <p:sp>
        <p:nvSpPr>
          <p:cNvPr id="68" name="灯片编号占位符 3"/>
          <p:cNvSpPr>
            <a:spLocks noGrp="1"/>
          </p:cNvSpPr>
          <p:nvPr>
            <p:ph type="sldNum" sz="quarter" idx="12"/>
          </p:nvPr>
        </p:nvSpPr>
        <p:spPr/>
        <p:txBody>
          <a:bodyPr/>
          <a:lstStyle/>
          <a:p>
            <a:pPr fontAlgn="base">
              <a:spcBef>
                <a:spcPct val="0"/>
              </a:spcBef>
              <a:spcAft>
                <a:spcPct val="0"/>
              </a:spcAft>
              <a:defRPr/>
            </a:pPr>
            <a:fld id="{25412999-CDEF-4065-A6E2-CBAE7B13194C}" type="slidenum">
              <a:rPr lang="zh-CN" altLang="en-US">
                <a:latin typeface="Arial" panose="020B0604020202020204" pitchFamily="34" charset="0"/>
                <a:ea typeface="黑体"/>
              </a:rPr>
              <a:pPr fontAlgn="base">
                <a:spcBef>
                  <a:spcPct val="0"/>
                </a:spcBef>
                <a:spcAft>
                  <a:spcPct val="0"/>
                </a:spcAft>
                <a:defRPr/>
              </a:pPr>
              <a:t>21</a:t>
            </a:fld>
            <a:endParaRPr lang="en-US" altLang="zh-CN">
              <a:latin typeface="Arial" panose="020B0604020202020204" pitchFamily="34" charset="0"/>
              <a:ea typeface="黑体"/>
            </a:endParaRPr>
          </a:p>
        </p:txBody>
      </p:sp>
      <p:sp>
        <p:nvSpPr>
          <p:cNvPr id="37891" name="Oval 3"/>
          <p:cNvSpPr>
            <a:spLocks noChangeArrowheads="1"/>
          </p:cNvSpPr>
          <p:nvPr/>
        </p:nvSpPr>
        <p:spPr bwMode="auto">
          <a:xfrm>
            <a:off x="3430589" y="2538413"/>
            <a:ext cx="358775" cy="360362"/>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S</a:t>
            </a:r>
          </a:p>
        </p:txBody>
      </p:sp>
      <p:grpSp>
        <p:nvGrpSpPr>
          <p:cNvPr id="37892" name="Group 4"/>
          <p:cNvGrpSpPr>
            <a:grpSpLocks/>
          </p:cNvGrpSpPr>
          <p:nvPr/>
        </p:nvGrpSpPr>
        <p:grpSpPr bwMode="auto">
          <a:xfrm>
            <a:off x="4892675" y="2466975"/>
            <a:ext cx="503238" cy="503238"/>
            <a:chOff x="0" y="0"/>
            <a:chExt cx="317" cy="317"/>
          </a:xfrm>
        </p:grpSpPr>
        <p:sp>
          <p:nvSpPr>
            <p:cNvPr id="18499" name="Oval 5"/>
            <p:cNvSpPr>
              <a:spLocks noChangeArrowheads="1"/>
            </p:cNvSpPr>
            <p:nvPr/>
          </p:nvSpPr>
          <p:spPr bwMode="auto">
            <a:xfrm>
              <a:off x="0" y="0"/>
              <a:ext cx="317" cy="31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18500" name="Oval 6"/>
            <p:cNvSpPr>
              <a:spLocks noChangeArrowheads="1"/>
            </p:cNvSpPr>
            <p:nvPr/>
          </p:nvSpPr>
          <p:spPr bwMode="auto">
            <a:xfrm>
              <a:off x="47" y="45"/>
              <a:ext cx="226"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Z</a:t>
              </a:r>
            </a:p>
          </p:txBody>
        </p:sp>
      </p:grpSp>
      <p:grpSp>
        <p:nvGrpSpPr>
          <p:cNvPr id="37895" name="Group 7"/>
          <p:cNvGrpSpPr>
            <a:grpSpLocks/>
          </p:cNvGrpSpPr>
          <p:nvPr/>
        </p:nvGrpSpPr>
        <p:grpSpPr bwMode="auto">
          <a:xfrm>
            <a:off x="2108200" y="2520951"/>
            <a:ext cx="215900" cy="358775"/>
            <a:chOff x="0" y="0"/>
            <a:chExt cx="136" cy="226"/>
          </a:xfrm>
        </p:grpSpPr>
        <p:sp>
          <p:nvSpPr>
            <p:cNvPr id="18497" name="Oval 8"/>
            <p:cNvSpPr>
              <a:spLocks noChangeArrowheads="1"/>
            </p:cNvSpPr>
            <p:nvPr/>
          </p:nvSpPr>
          <p:spPr bwMode="auto">
            <a:xfrm>
              <a:off x="0" y="45"/>
              <a:ext cx="136" cy="136"/>
            </a:xfrm>
            <a:prstGeom prst="ellipse">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18498" name="Line 9"/>
            <p:cNvSpPr>
              <a:spLocks noChangeShapeType="1"/>
            </p:cNvSpPr>
            <p:nvPr/>
          </p:nvSpPr>
          <p:spPr bwMode="auto">
            <a:xfrm flipH="1">
              <a:off x="0" y="0"/>
              <a:ext cx="136" cy="226"/>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grpSp>
      <p:sp>
        <p:nvSpPr>
          <p:cNvPr id="37898" name="Oval 10"/>
          <p:cNvSpPr>
            <a:spLocks noChangeArrowheads="1"/>
          </p:cNvSpPr>
          <p:nvPr/>
        </p:nvSpPr>
        <p:spPr bwMode="auto">
          <a:xfrm>
            <a:off x="3422651" y="3544888"/>
            <a:ext cx="358775" cy="360362"/>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S</a:t>
            </a:r>
          </a:p>
        </p:txBody>
      </p:sp>
      <p:grpSp>
        <p:nvGrpSpPr>
          <p:cNvPr id="37899" name="Group 11"/>
          <p:cNvGrpSpPr>
            <a:grpSpLocks/>
          </p:cNvGrpSpPr>
          <p:nvPr/>
        </p:nvGrpSpPr>
        <p:grpSpPr bwMode="auto">
          <a:xfrm>
            <a:off x="4900614" y="3473450"/>
            <a:ext cx="503237" cy="503238"/>
            <a:chOff x="0" y="0"/>
            <a:chExt cx="317" cy="317"/>
          </a:xfrm>
        </p:grpSpPr>
        <p:sp>
          <p:nvSpPr>
            <p:cNvPr id="18495" name="Oval 12"/>
            <p:cNvSpPr>
              <a:spLocks noChangeArrowheads="1"/>
            </p:cNvSpPr>
            <p:nvPr/>
          </p:nvSpPr>
          <p:spPr bwMode="auto">
            <a:xfrm>
              <a:off x="0" y="0"/>
              <a:ext cx="317" cy="31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18496" name="Oval 13"/>
            <p:cNvSpPr>
              <a:spLocks noChangeArrowheads="1"/>
            </p:cNvSpPr>
            <p:nvPr/>
          </p:nvSpPr>
          <p:spPr bwMode="auto">
            <a:xfrm>
              <a:off x="47" y="45"/>
              <a:ext cx="226"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Z</a:t>
              </a:r>
            </a:p>
          </p:txBody>
        </p:sp>
      </p:grpSp>
      <p:sp>
        <p:nvSpPr>
          <p:cNvPr id="37902" name="Text Box 14"/>
          <p:cNvSpPr txBox="1">
            <a:spLocks noChangeArrowheads="1"/>
          </p:cNvSpPr>
          <p:nvPr/>
        </p:nvSpPr>
        <p:spPr bwMode="auto">
          <a:xfrm>
            <a:off x="3963989" y="3224214"/>
            <a:ext cx="6492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i="1">
                <a:solidFill>
                  <a:srgbClr val="000000"/>
                </a:solidFill>
                <a:latin typeface="Times New Roman" panose="02020603050405020304" pitchFamily="18" charset="0"/>
              </a:rPr>
              <a:t>ε</a:t>
            </a:r>
          </a:p>
        </p:txBody>
      </p:sp>
      <p:sp>
        <p:nvSpPr>
          <p:cNvPr id="37903" name="Text Box 15"/>
          <p:cNvSpPr txBox="1">
            <a:spLocks noChangeArrowheads="1"/>
          </p:cNvSpPr>
          <p:nvPr/>
        </p:nvSpPr>
        <p:spPr bwMode="auto">
          <a:xfrm>
            <a:off x="1770064" y="3286125"/>
            <a:ext cx="649287"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4400" b="1" i="1">
                <a:solidFill>
                  <a:srgbClr val="000000"/>
                </a:solidFill>
                <a:latin typeface="Times New Roman" panose="02020603050405020304" pitchFamily="18" charset="0"/>
              </a:rPr>
              <a:t>ε</a:t>
            </a:r>
          </a:p>
        </p:txBody>
      </p:sp>
      <p:sp>
        <p:nvSpPr>
          <p:cNvPr id="37904" name="Oval 16"/>
          <p:cNvSpPr>
            <a:spLocks noChangeArrowheads="1"/>
          </p:cNvSpPr>
          <p:nvPr/>
        </p:nvSpPr>
        <p:spPr bwMode="auto">
          <a:xfrm>
            <a:off x="3433764" y="4752976"/>
            <a:ext cx="358775" cy="360363"/>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S</a:t>
            </a:r>
          </a:p>
        </p:txBody>
      </p:sp>
      <p:grpSp>
        <p:nvGrpSpPr>
          <p:cNvPr id="37905" name="Group 17"/>
          <p:cNvGrpSpPr>
            <a:grpSpLocks/>
          </p:cNvGrpSpPr>
          <p:nvPr/>
        </p:nvGrpSpPr>
        <p:grpSpPr bwMode="auto">
          <a:xfrm>
            <a:off x="4895850" y="4681539"/>
            <a:ext cx="503238" cy="503237"/>
            <a:chOff x="0" y="0"/>
            <a:chExt cx="317" cy="317"/>
          </a:xfrm>
        </p:grpSpPr>
        <p:sp>
          <p:nvSpPr>
            <p:cNvPr id="18493" name="Oval 18"/>
            <p:cNvSpPr>
              <a:spLocks noChangeArrowheads="1"/>
            </p:cNvSpPr>
            <p:nvPr/>
          </p:nvSpPr>
          <p:spPr bwMode="auto">
            <a:xfrm>
              <a:off x="0" y="0"/>
              <a:ext cx="317" cy="31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18494" name="Oval 19"/>
            <p:cNvSpPr>
              <a:spLocks noChangeArrowheads="1"/>
            </p:cNvSpPr>
            <p:nvPr/>
          </p:nvSpPr>
          <p:spPr bwMode="auto">
            <a:xfrm>
              <a:off x="47" y="45"/>
              <a:ext cx="226"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Z</a:t>
              </a:r>
            </a:p>
          </p:txBody>
        </p:sp>
      </p:grpSp>
      <p:sp>
        <p:nvSpPr>
          <p:cNvPr id="37908" name="Text Box 20"/>
          <p:cNvSpPr txBox="1">
            <a:spLocks noChangeArrowheads="1"/>
          </p:cNvSpPr>
          <p:nvPr/>
        </p:nvSpPr>
        <p:spPr bwMode="auto">
          <a:xfrm>
            <a:off x="4090989" y="4394201"/>
            <a:ext cx="6492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800" b="1" i="1">
                <a:solidFill>
                  <a:srgbClr val="000000"/>
                </a:solidFill>
                <a:latin typeface="Times New Roman" panose="02020603050405020304" pitchFamily="18" charset="0"/>
              </a:rPr>
              <a:t>a</a:t>
            </a:r>
            <a:r>
              <a:rPr lang="en-US" altLang="zh-CN" sz="2800" b="1" i="1" baseline="-25000">
                <a:solidFill>
                  <a:srgbClr val="000000"/>
                </a:solidFill>
                <a:latin typeface="Times New Roman" panose="02020603050405020304" pitchFamily="18" charset="0"/>
              </a:rPr>
              <a:t>i</a:t>
            </a:r>
            <a:endParaRPr lang="el-GR" altLang="en-US" sz="2800" b="1" i="1">
              <a:solidFill>
                <a:srgbClr val="000000"/>
              </a:solidFill>
              <a:latin typeface="Times New Roman" panose="02020603050405020304" pitchFamily="18" charset="0"/>
            </a:endParaRPr>
          </a:p>
        </p:txBody>
      </p:sp>
      <p:sp>
        <p:nvSpPr>
          <p:cNvPr id="37909" name="Text Box 21"/>
          <p:cNvSpPr txBox="1">
            <a:spLocks noChangeArrowheads="1"/>
          </p:cNvSpPr>
          <p:nvPr/>
        </p:nvSpPr>
        <p:spPr bwMode="auto">
          <a:xfrm>
            <a:off x="1982789" y="4581525"/>
            <a:ext cx="6492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3200" b="1" i="1">
                <a:solidFill>
                  <a:srgbClr val="000000"/>
                </a:solidFill>
                <a:latin typeface="Times New Roman" panose="02020603050405020304" pitchFamily="18" charset="0"/>
              </a:rPr>
              <a:t>a</a:t>
            </a:r>
            <a:r>
              <a:rPr lang="en-US" altLang="zh-CN" sz="3200" b="1" i="1" baseline="-25000">
                <a:solidFill>
                  <a:srgbClr val="000000"/>
                </a:solidFill>
                <a:latin typeface="Times New Roman" panose="02020603050405020304" pitchFamily="18" charset="0"/>
              </a:rPr>
              <a:t>i</a:t>
            </a:r>
            <a:endParaRPr lang="el-GR" altLang="en-US" sz="3200" b="1" i="1" baseline="-25000">
              <a:solidFill>
                <a:srgbClr val="000000"/>
              </a:solidFill>
              <a:latin typeface="Times New Roman" panose="02020603050405020304" pitchFamily="18" charset="0"/>
            </a:endParaRPr>
          </a:p>
        </p:txBody>
      </p:sp>
      <p:sp>
        <p:nvSpPr>
          <p:cNvPr id="37910" name="Text Box 22"/>
          <p:cNvSpPr txBox="1">
            <a:spLocks noChangeArrowheads="1"/>
          </p:cNvSpPr>
          <p:nvPr/>
        </p:nvSpPr>
        <p:spPr bwMode="auto">
          <a:xfrm>
            <a:off x="2055814" y="5656263"/>
            <a:ext cx="6492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3600" b="1" i="1">
                <a:solidFill>
                  <a:srgbClr val="000000"/>
                </a:solidFill>
                <a:latin typeface="Times New Roman" panose="02020603050405020304" pitchFamily="18" charset="0"/>
              </a:rPr>
              <a:t>e</a:t>
            </a:r>
            <a:endParaRPr lang="el-GR" altLang="en-US" sz="3600" b="1" i="1">
              <a:solidFill>
                <a:srgbClr val="000000"/>
              </a:solidFill>
              <a:latin typeface="Times New Roman" panose="02020603050405020304" pitchFamily="18" charset="0"/>
            </a:endParaRPr>
          </a:p>
        </p:txBody>
      </p:sp>
      <p:sp>
        <p:nvSpPr>
          <p:cNvPr id="37911" name="Text Box 23"/>
          <p:cNvSpPr txBox="1">
            <a:spLocks noChangeArrowheads="1"/>
          </p:cNvSpPr>
          <p:nvPr/>
        </p:nvSpPr>
        <p:spPr bwMode="auto">
          <a:xfrm>
            <a:off x="6445250" y="4075114"/>
            <a:ext cx="9350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3200" b="1">
                <a:solidFill>
                  <a:srgbClr val="000000"/>
                </a:solidFill>
                <a:latin typeface="Times New Roman" panose="02020603050405020304" pitchFamily="18" charset="0"/>
              </a:rPr>
              <a:t>e</a:t>
            </a:r>
            <a:r>
              <a:rPr lang="en-US" altLang="zh-CN" sz="3200" b="1" baseline="-25000">
                <a:solidFill>
                  <a:srgbClr val="000000"/>
                </a:solidFill>
                <a:latin typeface="Times New Roman" panose="02020603050405020304" pitchFamily="18" charset="0"/>
              </a:rPr>
              <a:t>1</a:t>
            </a:r>
            <a:r>
              <a:rPr lang="en-US" altLang="zh-CN" sz="3200" b="1">
                <a:solidFill>
                  <a:srgbClr val="000000"/>
                </a:solidFill>
                <a:latin typeface="Times New Roman" panose="02020603050405020304" pitchFamily="18" charset="0"/>
              </a:rPr>
              <a:t>e</a:t>
            </a:r>
            <a:r>
              <a:rPr lang="en-US" altLang="zh-CN" sz="3200" b="1" baseline="-25000">
                <a:solidFill>
                  <a:srgbClr val="000000"/>
                </a:solidFill>
                <a:latin typeface="Times New Roman" panose="02020603050405020304" pitchFamily="18" charset="0"/>
              </a:rPr>
              <a:t>2</a:t>
            </a:r>
            <a:endParaRPr lang="el-GR" altLang="en-US" sz="3200" b="1" baseline="-25000">
              <a:solidFill>
                <a:srgbClr val="000000"/>
              </a:solidFill>
              <a:latin typeface="Times New Roman" panose="02020603050405020304" pitchFamily="18" charset="0"/>
            </a:endParaRPr>
          </a:p>
        </p:txBody>
      </p:sp>
      <p:sp>
        <p:nvSpPr>
          <p:cNvPr id="37912" name="Text Box 24"/>
          <p:cNvSpPr txBox="1">
            <a:spLocks noChangeArrowheads="1"/>
          </p:cNvSpPr>
          <p:nvPr/>
        </p:nvSpPr>
        <p:spPr bwMode="auto">
          <a:xfrm>
            <a:off x="6618289" y="5276850"/>
            <a:ext cx="5857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3200" b="1">
                <a:solidFill>
                  <a:srgbClr val="000000"/>
                </a:solidFill>
                <a:latin typeface="Times New Roman" panose="02020603050405020304" pitchFamily="18" charset="0"/>
              </a:rPr>
              <a:t>e</a:t>
            </a:r>
            <a:r>
              <a:rPr lang="en-US" altLang="zh-CN" sz="3200" b="1" baseline="30000">
                <a:solidFill>
                  <a:srgbClr val="000000"/>
                </a:solidFill>
                <a:latin typeface="Times New Roman" panose="02020603050405020304" pitchFamily="18" charset="0"/>
              </a:rPr>
              <a:t>*</a:t>
            </a:r>
            <a:endParaRPr lang="el-GR" altLang="en-US" sz="3200" b="1" baseline="30000">
              <a:solidFill>
                <a:srgbClr val="000000"/>
              </a:solidFill>
              <a:latin typeface="Times New Roman" panose="02020603050405020304" pitchFamily="18" charset="0"/>
            </a:endParaRPr>
          </a:p>
        </p:txBody>
      </p:sp>
      <p:sp>
        <p:nvSpPr>
          <p:cNvPr id="37913" name="Text Box 25"/>
          <p:cNvSpPr txBox="1">
            <a:spLocks noChangeArrowheads="1"/>
          </p:cNvSpPr>
          <p:nvPr/>
        </p:nvSpPr>
        <p:spPr bwMode="auto">
          <a:xfrm>
            <a:off x="6291264" y="2608264"/>
            <a:ext cx="10874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3200" b="1">
                <a:solidFill>
                  <a:srgbClr val="000000"/>
                </a:solidFill>
                <a:latin typeface="Times New Roman" panose="02020603050405020304" pitchFamily="18" charset="0"/>
              </a:rPr>
              <a:t>e</a:t>
            </a:r>
            <a:r>
              <a:rPr lang="en-US" altLang="zh-CN" sz="3200" b="1" baseline="-25000">
                <a:solidFill>
                  <a:srgbClr val="000000"/>
                </a:solidFill>
                <a:latin typeface="Times New Roman" panose="02020603050405020304" pitchFamily="18" charset="0"/>
              </a:rPr>
              <a:t>1 </a:t>
            </a:r>
            <a:r>
              <a:rPr lang="en-US" altLang="zh-CN" sz="3200" b="1">
                <a:solidFill>
                  <a:srgbClr val="000000"/>
                </a:solidFill>
                <a:latin typeface="Times New Roman" panose="02020603050405020304" pitchFamily="18" charset="0"/>
              </a:rPr>
              <a:t>| e</a:t>
            </a:r>
            <a:r>
              <a:rPr lang="en-US" altLang="zh-CN" sz="3200" b="1" baseline="-25000">
                <a:solidFill>
                  <a:srgbClr val="000000"/>
                </a:solidFill>
                <a:latin typeface="Times New Roman" panose="02020603050405020304" pitchFamily="18" charset="0"/>
              </a:rPr>
              <a:t>2</a:t>
            </a:r>
            <a:endParaRPr lang="el-GR" altLang="en-US" sz="3200" b="1" baseline="-25000">
              <a:solidFill>
                <a:srgbClr val="000000"/>
              </a:solidFill>
              <a:latin typeface="Times New Roman" panose="02020603050405020304" pitchFamily="18" charset="0"/>
            </a:endParaRPr>
          </a:p>
        </p:txBody>
      </p:sp>
      <p:cxnSp>
        <p:nvCxnSpPr>
          <p:cNvPr id="37914" name="AutoShape 26"/>
          <p:cNvCxnSpPr>
            <a:cxnSpLocks noChangeShapeType="1"/>
            <a:stCxn id="37898" idx="6"/>
            <a:endCxn id="18495" idx="2"/>
          </p:cNvCxnSpPr>
          <p:nvPr/>
        </p:nvCxnSpPr>
        <p:spPr bwMode="auto">
          <a:xfrm>
            <a:off x="3794125" y="3725863"/>
            <a:ext cx="1093788" cy="0"/>
          </a:xfrm>
          <a:prstGeom prst="straightConnector1">
            <a:avLst/>
          </a:prstGeom>
          <a:noFill/>
          <a:ln w="381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15" name="AutoShape 27"/>
          <p:cNvCxnSpPr>
            <a:cxnSpLocks noChangeShapeType="1"/>
            <a:stCxn id="37904" idx="6"/>
            <a:endCxn id="18493" idx="2"/>
          </p:cNvCxnSpPr>
          <p:nvPr/>
        </p:nvCxnSpPr>
        <p:spPr bwMode="auto">
          <a:xfrm>
            <a:off x="3805238" y="4933950"/>
            <a:ext cx="1077912" cy="0"/>
          </a:xfrm>
          <a:prstGeom prst="straightConnector1">
            <a:avLst/>
          </a:prstGeom>
          <a:noFill/>
          <a:ln w="381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916" name="Oval 28"/>
          <p:cNvSpPr>
            <a:spLocks noChangeArrowheads="1"/>
          </p:cNvSpPr>
          <p:nvPr/>
        </p:nvSpPr>
        <p:spPr bwMode="auto">
          <a:xfrm>
            <a:off x="3438526" y="5794376"/>
            <a:ext cx="358775" cy="360363"/>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S</a:t>
            </a:r>
          </a:p>
        </p:txBody>
      </p:sp>
      <p:grpSp>
        <p:nvGrpSpPr>
          <p:cNvPr id="37917" name="Group 29"/>
          <p:cNvGrpSpPr>
            <a:grpSpLocks/>
          </p:cNvGrpSpPr>
          <p:nvPr/>
        </p:nvGrpSpPr>
        <p:grpSpPr bwMode="auto">
          <a:xfrm>
            <a:off x="4900614" y="5722939"/>
            <a:ext cx="503237" cy="503237"/>
            <a:chOff x="0" y="0"/>
            <a:chExt cx="317" cy="317"/>
          </a:xfrm>
        </p:grpSpPr>
        <p:sp>
          <p:nvSpPr>
            <p:cNvPr id="18491" name="Oval 30"/>
            <p:cNvSpPr>
              <a:spLocks noChangeArrowheads="1"/>
            </p:cNvSpPr>
            <p:nvPr/>
          </p:nvSpPr>
          <p:spPr bwMode="auto">
            <a:xfrm>
              <a:off x="0" y="0"/>
              <a:ext cx="317" cy="31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18492" name="Oval 31"/>
            <p:cNvSpPr>
              <a:spLocks noChangeArrowheads="1"/>
            </p:cNvSpPr>
            <p:nvPr/>
          </p:nvSpPr>
          <p:spPr bwMode="auto">
            <a:xfrm>
              <a:off x="47" y="45"/>
              <a:ext cx="226"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Z</a:t>
              </a:r>
            </a:p>
          </p:txBody>
        </p:sp>
      </p:grpSp>
      <p:cxnSp>
        <p:nvCxnSpPr>
          <p:cNvPr id="37920" name="AutoShape 32"/>
          <p:cNvCxnSpPr>
            <a:cxnSpLocks noChangeShapeType="1"/>
            <a:stCxn id="37916" idx="6"/>
            <a:endCxn id="18491" idx="2"/>
          </p:cNvCxnSpPr>
          <p:nvPr/>
        </p:nvCxnSpPr>
        <p:spPr bwMode="auto">
          <a:xfrm>
            <a:off x="3810001" y="5975350"/>
            <a:ext cx="1077913" cy="0"/>
          </a:xfrm>
          <a:prstGeom prst="straightConnector1">
            <a:avLst/>
          </a:prstGeom>
          <a:noFill/>
          <a:ln w="381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921" name="Text Box 33"/>
          <p:cNvSpPr txBox="1">
            <a:spLocks noChangeArrowheads="1"/>
          </p:cNvSpPr>
          <p:nvPr/>
        </p:nvSpPr>
        <p:spPr bwMode="auto">
          <a:xfrm>
            <a:off x="4140200" y="5513388"/>
            <a:ext cx="6492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800" b="1" i="1">
                <a:solidFill>
                  <a:srgbClr val="000000"/>
                </a:solidFill>
                <a:latin typeface="Times New Roman" panose="02020603050405020304" pitchFamily="18" charset="0"/>
              </a:rPr>
              <a:t>e</a:t>
            </a:r>
            <a:endParaRPr lang="el-GR" altLang="en-US" sz="2800" b="1" i="1">
              <a:solidFill>
                <a:srgbClr val="000000"/>
              </a:solidFill>
              <a:latin typeface="Times New Roman" panose="02020603050405020304" pitchFamily="18" charset="0"/>
            </a:endParaRPr>
          </a:p>
        </p:txBody>
      </p:sp>
      <p:sp>
        <p:nvSpPr>
          <p:cNvPr id="18456" name="Text Box 34"/>
          <p:cNvSpPr txBox="1">
            <a:spLocks noChangeArrowheads="1"/>
          </p:cNvSpPr>
          <p:nvPr/>
        </p:nvSpPr>
        <p:spPr bwMode="auto">
          <a:xfrm>
            <a:off x="1612900" y="1698626"/>
            <a:ext cx="1398588"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zh-CN" altLang="en-US" sz="2800" b="1">
                <a:solidFill>
                  <a:srgbClr val="D60093"/>
                </a:solidFill>
              </a:rPr>
              <a:t>正规式</a:t>
            </a:r>
          </a:p>
        </p:txBody>
      </p:sp>
      <p:sp>
        <p:nvSpPr>
          <p:cNvPr id="18457" name="Text Box 35"/>
          <p:cNvSpPr txBox="1">
            <a:spLocks noChangeArrowheads="1"/>
          </p:cNvSpPr>
          <p:nvPr/>
        </p:nvSpPr>
        <p:spPr bwMode="auto">
          <a:xfrm>
            <a:off x="3556000" y="1698626"/>
            <a:ext cx="1936750"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zh-CN" altLang="en-US" sz="2800" b="1">
                <a:solidFill>
                  <a:srgbClr val="D60093"/>
                </a:solidFill>
              </a:rPr>
              <a:t>转换系统</a:t>
            </a:r>
          </a:p>
        </p:txBody>
      </p:sp>
      <p:sp>
        <p:nvSpPr>
          <p:cNvPr id="18458" name="Line 36"/>
          <p:cNvSpPr>
            <a:spLocks noChangeShapeType="1"/>
          </p:cNvSpPr>
          <p:nvPr/>
        </p:nvSpPr>
        <p:spPr bwMode="auto">
          <a:xfrm>
            <a:off x="5889625" y="1816100"/>
            <a:ext cx="0" cy="4503738"/>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37925" name="Oval 37"/>
          <p:cNvSpPr>
            <a:spLocks noChangeArrowheads="1"/>
          </p:cNvSpPr>
          <p:nvPr/>
        </p:nvSpPr>
        <p:spPr bwMode="auto">
          <a:xfrm>
            <a:off x="8099426" y="2794001"/>
            <a:ext cx="358775" cy="360363"/>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S</a:t>
            </a:r>
          </a:p>
        </p:txBody>
      </p:sp>
      <p:grpSp>
        <p:nvGrpSpPr>
          <p:cNvPr id="37926" name="Group 38"/>
          <p:cNvGrpSpPr>
            <a:grpSpLocks/>
          </p:cNvGrpSpPr>
          <p:nvPr/>
        </p:nvGrpSpPr>
        <p:grpSpPr bwMode="auto">
          <a:xfrm>
            <a:off x="9561514" y="2722564"/>
            <a:ext cx="503237" cy="503237"/>
            <a:chOff x="0" y="0"/>
            <a:chExt cx="317" cy="317"/>
          </a:xfrm>
        </p:grpSpPr>
        <p:sp>
          <p:nvSpPr>
            <p:cNvPr id="18489" name="Oval 39"/>
            <p:cNvSpPr>
              <a:spLocks noChangeArrowheads="1"/>
            </p:cNvSpPr>
            <p:nvPr/>
          </p:nvSpPr>
          <p:spPr bwMode="auto">
            <a:xfrm>
              <a:off x="0" y="0"/>
              <a:ext cx="317" cy="31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18490" name="Oval 40"/>
            <p:cNvSpPr>
              <a:spLocks noChangeArrowheads="1"/>
            </p:cNvSpPr>
            <p:nvPr/>
          </p:nvSpPr>
          <p:spPr bwMode="auto">
            <a:xfrm>
              <a:off x="47" y="45"/>
              <a:ext cx="226"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Z</a:t>
              </a:r>
            </a:p>
          </p:txBody>
        </p:sp>
      </p:grpSp>
      <p:cxnSp>
        <p:nvCxnSpPr>
          <p:cNvPr id="37929" name="AutoShape 41"/>
          <p:cNvCxnSpPr>
            <a:cxnSpLocks noChangeShapeType="1"/>
            <a:stCxn id="37925" idx="7"/>
            <a:endCxn id="18489" idx="1"/>
          </p:cNvCxnSpPr>
          <p:nvPr/>
        </p:nvCxnSpPr>
        <p:spPr bwMode="auto">
          <a:xfrm flipV="1">
            <a:off x="8405814" y="2782888"/>
            <a:ext cx="1228725" cy="50800"/>
          </a:xfrm>
          <a:prstGeom prst="straightConnector1">
            <a:avLst/>
          </a:prstGeom>
          <a:noFill/>
          <a:ln w="381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62" name="Text Box 42"/>
          <p:cNvSpPr txBox="1">
            <a:spLocks noChangeArrowheads="1"/>
          </p:cNvSpPr>
          <p:nvPr/>
        </p:nvSpPr>
        <p:spPr bwMode="auto">
          <a:xfrm>
            <a:off x="6159500" y="1698626"/>
            <a:ext cx="1398588"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zh-CN" altLang="en-US" sz="2800" b="1">
                <a:solidFill>
                  <a:srgbClr val="D60093"/>
                </a:solidFill>
              </a:rPr>
              <a:t>正规式</a:t>
            </a:r>
          </a:p>
        </p:txBody>
      </p:sp>
      <p:sp>
        <p:nvSpPr>
          <p:cNvPr id="18463" name="Text Box 43"/>
          <p:cNvSpPr txBox="1">
            <a:spLocks noChangeArrowheads="1"/>
          </p:cNvSpPr>
          <p:nvPr/>
        </p:nvSpPr>
        <p:spPr bwMode="auto">
          <a:xfrm>
            <a:off x="8191500" y="1698626"/>
            <a:ext cx="1936750"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zh-CN" altLang="en-US" sz="2800" b="1">
                <a:solidFill>
                  <a:srgbClr val="D60093"/>
                </a:solidFill>
              </a:rPr>
              <a:t>转换系统</a:t>
            </a:r>
          </a:p>
        </p:txBody>
      </p:sp>
      <p:sp>
        <p:nvSpPr>
          <p:cNvPr id="37932" name="Rectangle 44"/>
          <p:cNvSpPr>
            <a:spLocks noChangeArrowheads="1"/>
          </p:cNvSpPr>
          <p:nvPr/>
        </p:nvSpPr>
        <p:spPr bwMode="auto">
          <a:xfrm>
            <a:off x="8772525" y="2192339"/>
            <a:ext cx="500756"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3200" b="1">
                <a:solidFill>
                  <a:srgbClr val="000000"/>
                </a:solidFill>
                <a:latin typeface="Times New Roman" panose="02020603050405020304" pitchFamily="18" charset="0"/>
              </a:rPr>
              <a:t>e</a:t>
            </a:r>
            <a:r>
              <a:rPr lang="en-US" altLang="zh-CN" sz="3200" b="1" baseline="-25000">
                <a:solidFill>
                  <a:srgbClr val="000000"/>
                </a:solidFill>
                <a:latin typeface="Times New Roman" panose="02020603050405020304" pitchFamily="18" charset="0"/>
              </a:rPr>
              <a:t>1</a:t>
            </a:r>
            <a:endParaRPr lang="zh-CN" altLang="en-US" sz="3200" b="1" baseline="-25000">
              <a:solidFill>
                <a:srgbClr val="000000"/>
              </a:solidFill>
              <a:latin typeface="Times New Roman" panose="02020603050405020304" pitchFamily="18" charset="0"/>
            </a:endParaRPr>
          </a:p>
        </p:txBody>
      </p:sp>
      <p:cxnSp>
        <p:nvCxnSpPr>
          <p:cNvPr id="37933" name="AutoShape 45"/>
          <p:cNvCxnSpPr>
            <a:cxnSpLocks noChangeShapeType="1"/>
            <a:stCxn id="37925" idx="5"/>
            <a:endCxn id="18489" idx="3"/>
          </p:cNvCxnSpPr>
          <p:nvPr/>
        </p:nvCxnSpPr>
        <p:spPr bwMode="auto">
          <a:xfrm>
            <a:off x="8405814" y="3114675"/>
            <a:ext cx="1228725" cy="50800"/>
          </a:xfrm>
          <a:prstGeom prst="straightConnector1">
            <a:avLst/>
          </a:prstGeom>
          <a:noFill/>
          <a:ln w="381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934" name="Rectangle 46"/>
          <p:cNvSpPr>
            <a:spLocks noChangeArrowheads="1"/>
          </p:cNvSpPr>
          <p:nvPr/>
        </p:nvSpPr>
        <p:spPr bwMode="auto">
          <a:xfrm>
            <a:off x="8777288" y="2952751"/>
            <a:ext cx="500756"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3200" b="1">
                <a:solidFill>
                  <a:srgbClr val="000000"/>
                </a:solidFill>
                <a:latin typeface="Times New Roman" panose="02020603050405020304" pitchFamily="18" charset="0"/>
              </a:rPr>
              <a:t>e</a:t>
            </a:r>
            <a:r>
              <a:rPr lang="en-US" altLang="zh-CN" sz="3200" b="1" baseline="-25000">
                <a:solidFill>
                  <a:srgbClr val="000000"/>
                </a:solidFill>
                <a:latin typeface="Times New Roman" panose="02020603050405020304" pitchFamily="18" charset="0"/>
              </a:rPr>
              <a:t>2</a:t>
            </a:r>
            <a:endParaRPr lang="zh-CN" altLang="en-US" sz="3200" b="1" baseline="-25000">
              <a:solidFill>
                <a:srgbClr val="000000"/>
              </a:solidFill>
              <a:latin typeface="Times New Roman" panose="02020603050405020304" pitchFamily="18" charset="0"/>
            </a:endParaRPr>
          </a:p>
        </p:txBody>
      </p:sp>
      <p:sp>
        <p:nvSpPr>
          <p:cNvPr id="37935" name="Oval 47"/>
          <p:cNvSpPr>
            <a:spLocks noChangeArrowheads="1"/>
          </p:cNvSpPr>
          <p:nvPr/>
        </p:nvSpPr>
        <p:spPr bwMode="auto">
          <a:xfrm>
            <a:off x="7837489" y="4254501"/>
            <a:ext cx="358775" cy="360363"/>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S</a:t>
            </a:r>
          </a:p>
        </p:txBody>
      </p:sp>
      <p:grpSp>
        <p:nvGrpSpPr>
          <p:cNvPr id="37936" name="Group 48"/>
          <p:cNvGrpSpPr>
            <a:grpSpLocks/>
          </p:cNvGrpSpPr>
          <p:nvPr/>
        </p:nvGrpSpPr>
        <p:grpSpPr bwMode="auto">
          <a:xfrm>
            <a:off x="9888539" y="4183064"/>
            <a:ext cx="503237" cy="503237"/>
            <a:chOff x="0" y="0"/>
            <a:chExt cx="317" cy="317"/>
          </a:xfrm>
        </p:grpSpPr>
        <p:sp>
          <p:nvSpPr>
            <p:cNvPr id="18487" name="Oval 49"/>
            <p:cNvSpPr>
              <a:spLocks noChangeArrowheads="1"/>
            </p:cNvSpPr>
            <p:nvPr/>
          </p:nvSpPr>
          <p:spPr bwMode="auto">
            <a:xfrm>
              <a:off x="0" y="0"/>
              <a:ext cx="317" cy="31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18488" name="Oval 50"/>
            <p:cNvSpPr>
              <a:spLocks noChangeArrowheads="1"/>
            </p:cNvSpPr>
            <p:nvPr/>
          </p:nvSpPr>
          <p:spPr bwMode="auto">
            <a:xfrm>
              <a:off x="47" y="45"/>
              <a:ext cx="226"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Z</a:t>
              </a:r>
            </a:p>
          </p:txBody>
        </p:sp>
      </p:grpSp>
      <p:cxnSp>
        <p:nvCxnSpPr>
          <p:cNvPr id="37939" name="AutoShape 51"/>
          <p:cNvCxnSpPr>
            <a:cxnSpLocks noChangeShapeType="1"/>
            <a:stCxn id="37943" idx="6"/>
            <a:endCxn id="18487" idx="2"/>
          </p:cNvCxnSpPr>
          <p:nvPr/>
        </p:nvCxnSpPr>
        <p:spPr bwMode="auto">
          <a:xfrm>
            <a:off x="9266238" y="4432301"/>
            <a:ext cx="609600" cy="3175"/>
          </a:xfrm>
          <a:prstGeom prst="straightConnector1">
            <a:avLst/>
          </a:prstGeom>
          <a:noFill/>
          <a:ln w="381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940" name="Rectangle 52"/>
          <p:cNvSpPr>
            <a:spLocks noChangeArrowheads="1"/>
          </p:cNvSpPr>
          <p:nvPr/>
        </p:nvSpPr>
        <p:spPr bwMode="auto">
          <a:xfrm>
            <a:off x="8258175" y="3814764"/>
            <a:ext cx="500756"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3200" b="1">
                <a:solidFill>
                  <a:srgbClr val="000000"/>
                </a:solidFill>
                <a:latin typeface="Times New Roman" panose="02020603050405020304" pitchFamily="18" charset="0"/>
              </a:rPr>
              <a:t>e</a:t>
            </a:r>
            <a:r>
              <a:rPr lang="en-US" altLang="zh-CN" sz="3200" b="1" baseline="-25000">
                <a:solidFill>
                  <a:srgbClr val="000000"/>
                </a:solidFill>
                <a:latin typeface="Times New Roman" panose="02020603050405020304" pitchFamily="18" charset="0"/>
              </a:rPr>
              <a:t>1</a:t>
            </a:r>
            <a:endParaRPr lang="zh-CN" altLang="en-US" sz="3200" b="1" baseline="-25000">
              <a:solidFill>
                <a:srgbClr val="000000"/>
              </a:solidFill>
              <a:latin typeface="Times New Roman" panose="02020603050405020304" pitchFamily="18" charset="0"/>
            </a:endParaRPr>
          </a:p>
        </p:txBody>
      </p:sp>
      <p:cxnSp>
        <p:nvCxnSpPr>
          <p:cNvPr id="37941" name="AutoShape 53"/>
          <p:cNvCxnSpPr>
            <a:cxnSpLocks noChangeShapeType="1"/>
            <a:stCxn id="37935" idx="6"/>
            <a:endCxn id="37943" idx="2"/>
          </p:cNvCxnSpPr>
          <p:nvPr/>
        </p:nvCxnSpPr>
        <p:spPr bwMode="auto">
          <a:xfrm flipV="1">
            <a:off x="8208963" y="4432301"/>
            <a:ext cx="673100" cy="3175"/>
          </a:xfrm>
          <a:prstGeom prst="straightConnector1">
            <a:avLst/>
          </a:prstGeom>
          <a:noFill/>
          <a:ln w="381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942" name="Rectangle 54"/>
          <p:cNvSpPr>
            <a:spLocks noChangeArrowheads="1"/>
          </p:cNvSpPr>
          <p:nvPr/>
        </p:nvSpPr>
        <p:spPr bwMode="auto">
          <a:xfrm>
            <a:off x="9242425" y="3822701"/>
            <a:ext cx="500756"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3200" b="1">
                <a:solidFill>
                  <a:srgbClr val="000000"/>
                </a:solidFill>
                <a:latin typeface="Times New Roman" panose="02020603050405020304" pitchFamily="18" charset="0"/>
              </a:rPr>
              <a:t>e</a:t>
            </a:r>
            <a:r>
              <a:rPr lang="en-US" altLang="zh-CN" sz="3200" b="1" baseline="-25000">
                <a:solidFill>
                  <a:srgbClr val="000000"/>
                </a:solidFill>
                <a:latin typeface="Times New Roman" panose="02020603050405020304" pitchFamily="18" charset="0"/>
              </a:rPr>
              <a:t>2</a:t>
            </a:r>
            <a:endParaRPr lang="zh-CN" altLang="en-US" sz="3200" b="1" baseline="-25000">
              <a:solidFill>
                <a:srgbClr val="000000"/>
              </a:solidFill>
              <a:latin typeface="Times New Roman" panose="02020603050405020304" pitchFamily="18" charset="0"/>
            </a:endParaRPr>
          </a:p>
        </p:txBody>
      </p:sp>
      <p:sp>
        <p:nvSpPr>
          <p:cNvPr id="37943" name="Oval 55"/>
          <p:cNvSpPr>
            <a:spLocks noChangeArrowheads="1"/>
          </p:cNvSpPr>
          <p:nvPr/>
        </p:nvSpPr>
        <p:spPr bwMode="auto">
          <a:xfrm>
            <a:off x="8894764" y="4251326"/>
            <a:ext cx="358775" cy="360363"/>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endParaRPr lang="en-US" altLang="zh-CN" sz="2400" b="1">
              <a:solidFill>
                <a:srgbClr val="000000"/>
              </a:solidFill>
              <a:latin typeface="Times New Roman" panose="02020603050405020304" pitchFamily="18" charset="0"/>
            </a:endParaRPr>
          </a:p>
        </p:txBody>
      </p:sp>
      <p:sp>
        <p:nvSpPr>
          <p:cNvPr id="37944" name="Oval 56"/>
          <p:cNvSpPr>
            <a:spLocks noChangeArrowheads="1"/>
          </p:cNvSpPr>
          <p:nvPr/>
        </p:nvSpPr>
        <p:spPr bwMode="auto">
          <a:xfrm>
            <a:off x="7862889" y="5422901"/>
            <a:ext cx="358775" cy="360363"/>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S</a:t>
            </a:r>
          </a:p>
        </p:txBody>
      </p:sp>
      <p:grpSp>
        <p:nvGrpSpPr>
          <p:cNvPr id="37945" name="Group 57"/>
          <p:cNvGrpSpPr>
            <a:grpSpLocks/>
          </p:cNvGrpSpPr>
          <p:nvPr/>
        </p:nvGrpSpPr>
        <p:grpSpPr bwMode="auto">
          <a:xfrm>
            <a:off x="9913939" y="5351464"/>
            <a:ext cx="503237" cy="503237"/>
            <a:chOff x="0" y="0"/>
            <a:chExt cx="317" cy="317"/>
          </a:xfrm>
        </p:grpSpPr>
        <p:sp>
          <p:nvSpPr>
            <p:cNvPr id="18485" name="Oval 58"/>
            <p:cNvSpPr>
              <a:spLocks noChangeArrowheads="1"/>
            </p:cNvSpPr>
            <p:nvPr/>
          </p:nvSpPr>
          <p:spPr bwMode="auto">
            <a:xfrm>
              <a:off x="0" y="0"/>
              <a:ext cx="317" cy="31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18486" name="Oval 59"/>
            <p:cNvSpPr>
              <a:spLocks noChangeArrowheads="1"/>
            </p:cNvSpPr>
            <p:nvPr/>
          </p:nvSpPr>
          <p:spPr bwMode="auto">
            <a:xfrm>
              <a:off x="47" y="45"/>
              <a:ext cx="226"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Z</a:t>
              </a:r>
            </a:p>
          </p:txBody>
        </p:sp>
      </p:grpSp>
      <p:cxnSp>
        <p:nvCxnSpPr>
          <p:cNvPr id="37948" name="AutoShape 60"/>
          <p:cNvCxnSpPr>
            <a:cxnSpLocks noChangeShapeType="1"/>
            <a:stCxn id="37950" idx="6"/>
            <a:endCxn id="18485" idx="2"/>
          </p:cNvCxnSpPr>
          <p:nvPr/>
        </p:nvCxnSpPr>
        <p:spPr bwMode="auto">
          <a:xfrm>
            <a:off x="9291638" y="5600701"/>
            <a:ext cx="609600" cy="3175"/>
          </a:xfrm>
          <a:prstGeom prst="straightConnector1">
            <a:avLst/>
          </a:prstGeom>
          <a:noFill/>
          <a:ln w="381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49" name="AutoShape 61"/>
          <p:cNvCxnSpPr>
            <a:cxnSpLocks noChangeShapeType="1"/>
            <a:stCxn id="37944" idx="6"/>
            <a:endCxn id="37950" idx="2"/>
          </p:cNvCxnSpPr>
          <p:nvPr/>
        </p:nvCxnSpPr>
        <p:spPr bwMode="auto">
          <a:xfrm flipV="1">
            <a:off x="8234363" y="5600701"/>
            <a:ext cx="673100" cy="3175"/>
          </a:xfrm>
          <a:prstGeom prst="straightConnector1">
            <a:avLst/>
          </a:prstGeom>
          <a:noFill/>
          <a:ln w="381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950" name="Oval 62"/>
          <p:cNvSpPr>
            <a:spLocks noChangeArrowheads="1"/>
          </p:cNvSpPr>
          <p:nvPr/>
        </p:nvSpPr>
        <p:spPr bwMode="auto">
          <a:xfrm>
            <a:off x="8920164" y="5419726"/>
            <a:ext cx="358775" cy="360363"/>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endParaRPr lang="en-US" altLang="zh-CN" sz="2400" b="1">
              <a:solidFill>
                <a:srgbClr val="000000"/>
              </a:solidFill>
              <a:latin typeface="Times New Roman" panose="02020603050405020304" pitchFamily="18" charset="0"/>
            </a:endParaRPr>
          </a:p>
        </p:txBody>
      </p:sp>
      <p:sp>
        <p:nvSpPr>
          <p:cNvPr id="37951" name="Text Box 63"/>
          <p:cNvSpPr txBox="1">
            <a:spLocks noChangeArrowheads="1"/>
          </p:cNvSpPr>
          <p:nvPr/>
        </p:nvSpPr>
        <p:spPr bwMode="auto">
          <a:xfrm>
            <a:off x="8909051" y="5872164"/>
            <a:ext cx="4175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3200" b="1">
                <a:solidFill>
                  <a:srgbClr val="000000"/>
                </a:solidFill>
                <a:latin typeface="Times New Roman" panose="02020603050405020304" pitchFamily="18" charset="0"/>
              </a:rPr>
              <a:t>e</a:t>
            </a:r>
            <a:endParaRPr lang="el-GR" altLang="en-US" sz="3200" b="1" baseline="-25000">
              <a:solidFill>
                <a:srgbClr val="000000"/>
              </a:solidFill>
              <a:latin typeface="Times New Roman" panose="02020603050405020304" pitchFamily="18" charset="0"/>
            </a:endParaRPr>
          </a:p>
        </p:txBody>
      </p:sp>
      <p:cxnSp>
        <p:nvCxnSpPr>
          <p:cNvPr id="37952" name="AutoShape 64"/>
          <p:cNvCxnSpPr>
            <a:cxnSpLocks noChangeShapeType="1"/>
            <a:stCxn id="37950" idx="3"/>
            <a:endCxn id="37950" idx="5"/>
          </p:cNvCxnSpPr>
          <p:nvPr/>
        </p:nvCxnSpPr>
        <p:spPr bwMode="auto">
          <a:xfrm rot="16200000" flipH="1">
            <a:off x="9098756" y="5614194"/>
            <a:ext cx="1588" cy="254000"/>
          </a:xfrm>
          <a:prstGeom prst="curvedConnector3">
            <a:avLst>
              <a:gd name="adj1" fmla="val 16900000"/>
            </a:avLst>
          </a:prstGeom>
          <a:noFill/>
          <a:ln w="381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953" name="Text Box 65"/>
          <p:cNvSpPr txBox="1">
            <a:spLocks noChangeArrowheads="1"/>
          </p:cNvSpPr>
          <p:nvPr/>
        </p:nvSpPr>
        <p:spPr bwMode="auto">
          <a:xfrm>
            <a:off x="8162925" y="5094289"/>
            <a:ext cx="6492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i="1">
                <a:solidFill>
                  <a:srgbClr val="000000"/>
                </a:solidFill>
                <a:latin typeface="Times New Roman" panose="02020603050405020304" pitchFamily="18" charset="0"/>
              </a:rPr>
              <a:t>ε</a:t>
            </a:r>
          </a:p>
        </p:txBody>
      </p:sp>
      <p:sp>
        <p:nvSpPr>
          <p:cNvPr id="37954" name="Text Box 66"/>
          <p:cNvSpPr txBox="1">
            <a:spLocks noChangeArrowheads="1"/>
          </p:cNvSpPr>
          <p:nvPr/>
        </p:nvSpPr>
        <p:spPr bwMode="auto">
          <a:xfrm>
            <a:off x="9229725" y="5106989"/>
            <a:ext cx="6492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i="1">
                <a:solidFill>
                  <a:srgbClr val="000000"/>
                </a:solidFill>
                <a:latin typeface="Times New Roman" panose="02020603050405020304" pitchFamily="18" charset="0"/>
              </a:rPr>
              <a:t>ε</a:t>
            </a:r>
          </a:p>
        </p:txBody>
      </p:sp>
      <p:sp>
        <p:nvSpPr>
          <p:cNvPr id="18483" name="Rectangle 67"/>
          <p:cNvSpPr>
            <a:spLocks noChangeArrowheads="1"/>
          </p:cNvSpPr>
          <p:nvPr/>
        </p:nvSpPr>
        <p:spPr bwMode="auto">
          <a:xfrm>
            <a:off x="1611313" y="193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en-US" altLang="zh-CN" sz="3400" b="1" dirty="0">
                <a:solidFill>
                  <a:srgbClr val="0F55C7"/>
                </a:solidFill>
                <a:latin typeface="Times New Roman" panose="02020603050405020304" pitchFamily="18" charset="0"/>
              </a:rPr>
              <a:t>§3.3.3</a:t>
            </a:r>
            <a:r>
              <a:rPr lang="zh-CN" altLang="en-US" sz="3400" b="1" dirty="0" smtClean="0">
                <a:solidFill>
                  <a:srgbClr val="0F55C7"/>
                </a:solidFill>
                <a:latin typeface="Times New Roman" panose="02020603050405020304" pitchFamily="18" charset="0"/>
              </a:rPr>
              <a:t>由</a:t>
            </a:r>
            <a:r>
              <a:rPr lang="zh-CN" altLang="en-US" sz="3400" b="1" dirty="0">
                <a:solidFill>
                  <a:srgbClr val="0F55C7"/>
                </a:solidFill>
                <a:latin typeface="Times New Roman" panose="02020603050405020304" pitchFamily="18" charset="0"/>
              </a:rPr>
              <a:t>正规表达式构造转换系统</a:t>
            </a:r>
          </a:p>
        </p:txBody>
      </p:sp>
      <p:sp>
        <p:nvSpPr>
          <p:cNvPr id="18484" name="Rectangle 68"/>
          <p:cNvSpPr>
            <a:spLocks noChangeArrowheads="1"/>
          </p:cNvSpPr>
          <p:nvPr/>
        </p:nvSpPr>
        <p:spPr bwMode="auto">
          <a:xfrm>
            <a:off x="1611313" y="904875"/>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zh-CN" altLang="en-US" sz="2800" b="1">
                <a:solidFill>
                  <a:srgbClr val="000000"/>
                </a:solidFill>
                <a:latin typeface="Times New Roman" panose="02020603050405020304" pitchFamily="18" charset="0"/>
              </a:rPr>
              <a:t>三、由正规表达式构造转换系统（拓展后的</a:t>
            </a:r>
            <a:r>
              <a:rPr lang="en-US" altLang="zh-CN" sz="2800" b="1">
                <a:solidFill>
                  <a:srgbClr val="000000"/>
                </a:solidFill>
                <a:latin typeface="Times New Roman" panose="02020603050405020304" pitchFamily="18" charset="0"/>
              </a:rPr>
              <a:t>NFA</a:t>
            </a:r>
            <a:r>
              <a:rPr lang="zh-CN" altLang="en-US" sz="2800" b="1">
                <a:solidFill>
                  <a:srgbClr val="000000"/>
                </a:solidFill>
                <a:latin typeface="Times New Roman" panose="02020603050405020304" pitchFamily="18" charset="0"/>
              </a:rPr>
              <a:t>）</a:t>
            </a:r>
            <a:endParaRPr lang="zh-CN" altLang="en-US" sz="2800" b="1">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15690143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7895"/>
                                        </p:tgtEl>
                                        <p:attrNameLst>
                                          <p:attrName>style.visibility</p:attrName>
                                        </p:attrNameLst>
                                      </p:cBhvr>
                                      <p:to>
                                        <p:strVal val="visible"/>
                                      </p:to>
                                    </p:set>
                                    <p:animEffect transition="in" filter="blinds(horizontal)">
                                      <p:cBhvr>
                                        <p:cTn id="7" dur="500"/>
                                        <p:tgtEl>
                                          <p:spTgt spid="378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891"/>
                                        </p:tgtEl>
                                        <p:attrNameLst>
                                          <p:attrName>style.visibility</p:attrName>
                                        </p:attrNameLst>
                                      </p:cBhvr>
                                      <p:to>
                                        <p:strVal val="visible"/>
                                      </p:to>
                                    </p:set>
                                    <p:animEffect transition="in" filter="blinds(horizontal)">
                                      <p:cBhvr>
                                        <p:cTn id="12" dur="500"/>
                                        <p:tgtEl>
                                          <p:spTgt spid="37891"/>
                                        </p:tgtEl>
                                      </p:cBhvr>
                                    </p:animEffect>
                                  </p:childTnLst>
                                </p:cTn>
                              </p:par>
                              <p:par>
                                <p:cTn id="13" presetID="3" presetClass="entr" presetSubtype="10" fill="hold" nodeType="withEffect">
                                  <p:stCondLst>
                                    <p:cond delay="0"/>
                                  </p:stCondLst>
                                  <p:childTnLst>
                                    <p:set>
                                      <p:cBhvr>
                                        <p:cTn id="14" dur="1" fill="hold">
                                          <p:stCondLst>
                                            <p:cond delay="0"/>
                                          </p:stCondLst>
                                        </p:cTn>
                                        <p:tgtEl>
                                          <p:spTgt spid="37892"/>
                                        </p:tgtEl>
                                        <p:attrNameLst>
                                          <p:attrName>style.visibility</p:attrName>
                                        </p:attrNameLst>
                                      </p:cBhvr>
                                      <p:to>
                                        <p:strVal val="visible"/>
                                      </p:to>
                                    </p:set>
                                    <p:animEffect transition="in" filter="blinds(horizontal)">
                                      <p:cBhvr>
                                        <p:cTn id="15" dur="500"/>
                                        <p:tgtEl>
                                          <p:spTgt spid="3789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7903"/>
                                        </p:tgtEl>
                                        <p:attrNameLst>
                                          <p:attrName>style.visibility</p:attrName>
                                        </p:attrNameLst>
                                      </p:cBhvr>
                                      <p:to>
                                        <p:strVal val="visible"/>
                                      </p:to>
                                    </p:set>
                                    <p:animEffect transition="in" filter="blinds(horizontal)">
                                      <p:cBhvr>
                                        <p:cTn id="20" dur="500"/>
                                        <p:tgtEl>
                                          <p:spTgt spid="3790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7898"/>
                                        </p:tgtEl>
                                        <p:attrNameLst>
                                          <p:attrName>style.visibility</p:attrName>
                                        </p:attrNameLst>
                                      </p:cBhvr>
                                      <p:to>
                                        <p:strVal val="visible"/>
                                      </p:to>
                                    </p:set>
                                    <p:animEffect transition="in" filter="blinds(horizontal)">
                                      <p:cBhvr>
                                        <p:cTn id="25" dur="500"/>
                                        <p:tgtEl>
                                          <p:spTgt spid="37898"/>
                                        </p:tgtEl>
                                      </p:cBhvr>
                                    </p:animEffect>
                                  </p:childTnLst>
                                </p:cTn>
                              </p:par>
                              <p:par>
                                <p:cTn id="26" presetID="3" presetClass="entr" presetSubtype="10" fill="hold" nodeType="withEffect">
                                  <p:stCondLst>
                                    <p:cond delay="0"/>
                                  </p:stCondLst>
                                  <p:childTnLst>
                                    <p:set>
                                      <p:cBhvr>
                                        <p:cTn id="27" dur="1" fill="hold">
                                          <p:stCondLst>
                                            <p:cond delay="0"/>
                                          </p:stCondLst>
                                        </p:cTn>
                                        <p:tgtEl>
                                          <p:spTgt spid="37899"/>
                                        </p:tgtEl>
                                        <p:attrNameLst>
                                          <p:attrName>style.visibility</p:attrName>
                                        </p:attrNameLst>
                                      </p:cBhvr>
                                      <p:to>
                                        <p:strVal val="visible"/>
                                      </p:to>
                                    </p:set>
                                    <p:animEffect transition="in" filter="blinds(horizontal)">
                                      <p:cBhvr>
                                        <p:cTn id="28" dur="500"/>
                                        <p:tgtEl>
                                          <p:spTgt spid="37899"/>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7902"/>
                                        </p:tgtEl>
                                        <p:attrNameLst>
                                          <p:attrName>style.visibility</p:attrName>
                                        </p:attrNameLst>
                                      </p:cBhvr>
                                      <p:to>
                                        <p:strVal val="visible"/>
                                      </p:to>
                                    </p:set>
                                    <p:animEffect transition="in" filter="blinds(horizontal)">
                                      <p:cBhvr>
                                        <p:cTn id="31" dur="500"/>
                                        <p:tgtEl>
                                          <p:spTgt spid="37902"/>
                                        </p:tgtEl>
                                      </p:cBhvr>
                                    </p:animEffect>
                                  </p:childTnLst>
                                </p:cTn>
                              </p:par>
                              <p:par>
                                <p:cTn id="32" presetID="3" presetClass="entr" presetSubtype="10" fill="hold" nodeType="withEffect">
                                  <p:stCondLst>
                                    <p:cond delay="0"/>
                                  </p:stCondLst>
                                  <p:childTnLst>
                                    <p:set>
                                      <p:cBhvr>
                                        <p:cTn id="33" dur="1" fill="hold">
                                          <p:stCondLst>
                                            <p:cond delay="0"/>
                                          </p:stCondLst>
                                        </p:cTn>
                                        <p:tgtEl>
                                          <p:spTgt spid="37914"/>
                                        </p:tgtEl>
                                        <p:attrNameLst>
                                          <p:attrName>style.visibility</p:attrName>
                                        </p:attrNameLst>
                                      </p:cBhvr>
                                      <p:to>
                                        <p:strVal val="visible"/>
                                      </p:to>
                                    </p:set>
                                    <p:animEffect transition="in" filter="blinds(horizontal)">
                                      <p:cBhvr>
                                        <p:cTn id="34" dur="500"/>
                                        <p:tgtEl>
                                          <p:spTgt spid="3791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7909"/>
                                        </p:tgtEl>
                                        <p:attrNameLst>
                                          <p:attrName>style.visibility</p:attrName>
                                        </p:attrNameLst>
                                      </p:cBhvr>
                                      <p:to>
                                        <p:strVal val="visible"/>
                                      </p:to>
                                    </p:set>
                                    <p:animEffect transition="in" filter="blinds(horizontal)">
                                      <p:cBhvr>
                                        <p:cTn id="39" dur="500"/>
                                        <p:tgtEl>
                                          <p:spTgt spid="37909"/>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37904"/>
                                        </p:tgtEl>
                                        <p:attrNameLst>
                                          <p:attrName>style.visibility</p:attrName>
                                        </p:attrNameLst>
                                      </p:cBhvr>
                                      <p:to>
                                        <p:strVal val="visible"/>
                                      </p:to>
                                    </p:set>
                                    <p:animEffect transition="in" filter="blinds(horizontal)">
                                      <p:cBhvr>
                                        <p:cTn id="44" dur="500"/>
                                        <p:tgtEl>
                                          <p:spTgt spid="37904"/>
                                        </p:tgtEl>
                                      </p:cBhvr>
                                    </p:animEffect>
                                  </p:childTnLst>
                                </p:cTn>
                              </p:par>
                              <p:par>
                                <p:cTn id="45" presetID="3" presetClass="entr" presetSubtype="10" fill="hold" nodeType="withEffect">
                                  <p:stCondLst>
                                    <p:cond delay="0"/>
                                  </p:stCondLst>
                                  <p:childTnLst>
                                    <p:set>
                                      <p:cBhvr>
                                        <p:cTn id="46" dur="1" fill="hold">
                                          <p:stCondLst>
                                            <p:cond delay="0"/>
                                          </p:stCondLst>
                                        </p:cTn>
                                        <p:tgtEl>
                                          <p:spTgt spid="37905"/>
                                        </p:tgtEl>
                                        <p:attrNameLst>
                                          <p:attrName>style.visibility</p:attrName>
                                        </p:attrNameLst>
                                      </p:cBhvr>
                                      <p:to>
                                        <p:strVal val="visible"/>
                                      </p:to>
                                    </p:set>
                                    <p:animEffect transition="in" filter="blinds(horizontal)">
                                      <p:cBhvr>
                                        <p:cTn id="47" dur="500"/>
                                        <p:tgtEl>
                                          <p:spTgt spid="37905"/>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37908"/>
                                        </p:tgtEl>
                                        <p:attrNameLst>
                                          <p:attrName>style.visibility</p:attrName>
                                        </p:attrNameLst>
                                      </p:cBhvr>
                                      <p:to>
                                        <p:strVal val="visible"/>
                                      </p:to>
                                    </p:set>
                                    <p:animEffect transition="in" filter="blinds(horizontal)">
                                      <p:cBhvr>
                                        <p:cTn id="50" dur="500"/>
                                        <p:tgtEl>
                                          <p:spTgt spid="37908"/>
                                        </p:tgtEl>
                                      </p:cBhvr>
                                    </p:animEffect>
                                  </p:childTnLst>
                                </p:cTn>
                              </p:par>
                              <p:par>
                                <p:cTn id="51" presetID="3" presetClass="entr" presetSubtype="10" fill="hold" nodeType="withEffect">
                                  <p:stCondLst>
                                    <p:cond delay="0"/>
                                  </p:stCondLst>
                                  <p:childTnLst>
                                    <p:set>
                                      <p:cBhvr>
                                        <p:cTn id="52" dur="1" fill="hold">
                                          <p:stCondLst>
                                            <p:cond delay="0"/>
                                          </p:stCondLst>
                                        </p:cTn>
                                        <p:tgtEl>
                                          <p:spTgt spid="37915"/>
                                        </p:tgtEl>
                                        <p:attrNameLst>
                                          <p:attrName>style.visibility</p:attrName>
                                        </p:attrNameLst>
                                      </p:cBhvr>
                                      <p:to>
                                        <p:strVal val="visible"/>
                                      </p:to>
                                    </p:set>
                                    <p:animEffect transition="in" filter="blinds(horizontal)">
                                      <p:cBhvr>
                                        <p:cTn id="53" dur="500"/>
                                        <p:tgtEl>
                                          <p:spTgt spid="37915"/>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37910"/>
                                        </p:tgtEl>
                                        <p:attrNameLst>
                                          <p:attrName>style.visibility</p:attrName>
                                        </p:attrNameLst>
                                      </p:cBhvr>
                                      <p:to>
                                        <p:strVal val="visible"/>
                                      </p:to>
                                    </p:set>
                                    <p:animEffect transition="in" filter="blinds(horizontal)">
                                      <p:cBhvr>
                                        <p:cTn id="58" dur="500"/>
                                        <p:tgtEl>
                                          <p:spTgt spid="37910"/>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37916"/>
                                        </p:tgtEl>
                                        <p:attrNameLst>
                                          <p:attrName>style.visibility</p:attrName>
                                        </p:attrNameLst>
                                      </p:cBhvr>
                                      <p:to>
                                        <p:strVal val="visible"/>
                                      </p:to>
                                    </p:set>
                                    <p:animEffect transition="in" filter="blinds(horizontal)">
                                      <p:cBhvr>
                                        <p:cTn id="63" dur="500"/>
                                        <p:tgtEl>
                                          <p:spTgt spid="37916"/>
                                        </p:tgtEl>
                                      </p:cBhvr>
                                    </p:animEffect>
                                  </p:childTnLst>
                                </p:cTn>
                              </p:par>
                              <p:par>
                                <p:cTn id="64" presetID="3" presetClass="entr" presetSubtype="10" fill="hold" nodeType="withEffect">
                                  <p:stCondLst>
                                    <p:cond delay="0"/>
                                  </p:stCondLst>
                                  <p:childTnLst>
                                    <p:set>
                                      <p:cBhvr>
                                        <p:cTn id="65" dur="1" fill="hold">
                                          <p:stCondLst>
                                            <p:cond delay="0"/>
                                          </p:stCondLst>
                                        </p:cTn>
                                        <p:tgtEl>
                                          <p:spTgt spid="37917"/>
                                        </p:tgtEl>
                                        <p:attrNameLst>
                                          <p:attrName>style.visibility</p:attrName>
                                        </p:attrNameLst>
                                      </p:cBhvr>
                                      <p:to>
                                        <p:strVal val="visible"/>
                                      </p:to>
                                    </p:set>
                                    <p:animEffect transition="in" filter="blinds(horizontal)">
                                      <p:cBhvr>
                                        <p:cTn id="66" dur="500"/>
                                        <p:tgtEl>
                                          <p:spTgt spid="37917"/>
                                        </p:tgtEl>
                                      </p:cBhvr>
                                    </p:animEffect>
                                  </p:childTnLst>
                                </p:cTn>
                              </p:par>
                              <p:par>
                                <p:cTn id="67" presetID="3" presetClass="entr" presetSubtype="10" fill="hold" nodeType="withEffect">
                                  <p:stCondLst>
                                    <p:cond delay="0"/>
                                  </p:stCondLst>
                                  <p:childTnLst>
                                    <p:set>
                                      <p:cBhvr>
                                        <p:cTn id="68" dur="1" fill="hold">
                                          <p:stCondLst>
                                            <p:cond delay="0"/>
                                          </p:stCondLst>
                                        </p:cTn>
                                        <p:tgtEl>
                                          <p:spTgt spid="37920"/>
                                        </p:tgtEl>
                                        <p:attrNameLst>
                                          <p:attrName>style.visibility</p:attrName>
                                        </p:attrNameLst>
                                      </p:cBhvr>
                                      <p:to>
                                        <p:strVal val="visible"/>
                                      </p:to>
                                    </p:set>
                                    <p:animEffect transition="in" filter="blinds(horizontal)">
                                      <p:cBhvr>
                                        <p:cTn id="69" dur="500"/>
                                        <p:tgtEl>
                                          <p:spTgt spid="37920"/>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37921"/>
                                        </p:tgtEl>
                                        <p:attrNameLst>
                                          <p:attrName>style.visibility</p:attrName>
                                        </p:attrNameLst>
                                      </p:cBhvr>
                                      <p:to>
                                        <p:strVal val="visible"/>
                                      </p:to>
                                    </p:set>
                                    <p:animEffect transition="in" filter="blinds(horizontal)">
                                      <p:cBhvr>
                                        <p:cTn id="72" dur="500"/>
                                        <p:tgtEl>
                                          <p:spTgt spid="3792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37913"/>
                                        </p:tgtEl>
                                        <p:attrNameLst>
                                          <p:attrName>style.visibility</p:attrName>
                                        </p:attrNameLst>
                                      </p:cBhvr>
                                      <p:to>
                                        <p:strVal val="visible"/>
                                      </p:to>
                                    </p:set>
                                    <p:animEffect transition="in" filter="blinds(horizontal)">
                                      <p:cBhvr>
                                        <p:cTn id="77" dur="500"/>
                                        <p:tgtEl>
                                          <p:spTgt spid="3791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37925"/>
                                        </p:tgtEl>
                                        <p:attrNameLst>
                                          <p:attrName>style.visibility</p:attrName>
                                        </p:attrNameLst>
                                      </p:cBhvr>
                                      <p:to>
                                        <p:strVal val="visible"/>
                                      </p:to>
                                    </p:set>
                                    <p:animEffect transition="in" filter="blinds(horizontal)">
                                      <p:cBhvr>
                                        <p:cTn id="82" dur="500"/>
                                        <p:tgtEl>
                                          <p:spTgt spid="37925"/>
                                        </p:tgtEl>
                                      </p:cBhvr>
                                    </p:animEffect>
                                  </p:childTnLst>
                                </p:cTn>
                              </p:par>
                              <p:par>
                                <p:cTn id="83" presetID="3" presetClass="entr" presetSubtype="10" fill="hold" nodeType="withEffect">
                                  <p:stCondLst>
                                    <p:cond delay="0"/>
                                  </p:stCondLst>
                                  <p:childTnLst>
                                    <p:set>
                                      <p:cBhvr>
                                        <p:cTn id="84" dur="1" fill="hold">
                                          <p:stCondLst>
                                            <p:cond delay="0"/>
                                          </p:stCondLst>
                                        </p:cTn>
                                        <p:tgtEl>
                                          <p:spTgt spid="37926"/>
                                        </p:tgtEl>
                                        <p:attrNameLst>
                                          <p:attrName>style.visibility</p:attrName>
                                        </p:attrNameLst>
                                      </p:cBhvr>
                                      <p:to>
                                        <p:strVal val="visible"/>
                                      </p:to>
                                    </p:set>
                                    <p:animEffect transition="in" filter="blinds(horizontal)">
                                      <p:cBhvr>
                                        <p:cTn id="85" dur="500"/>
                                        <p:tgtEl>
                                          <p:spTgt spid="37926"/>
                                        </p:tgtEl>
                                      </p:cBhvr>
                                    </p:animEffect>
                                  </p:childTnLst>
                                </p:cTn>
                              </p:par>
                              <p:par>
                                <p:cTn id="86" presetID="3" presetClass="entr" presetSubtype="10" fill="hold" nodeType="withEffect">
                                  <p:stCondLst>
                                    <p:cond delay="0"/>
                                  </p:stCondLst>
                                  <p:childTnLst>
                                    <p:set>
                                      <p:cBhvr>
                                        <p:cTn id="87" dur="1" fill="hold">
                                          <p:stCondLst>
                                            <p:cond delay="0"/>
                                          </p:stCondLst>
                                        </p:cTn>
                                        <p:tgtEl>
                                          <p:spTgt spid="37929"/>
                                        </p:tgtEl>
                                        <p:attrNameLst>
                                          <p:attrName>style.visibility</p:attrName>
                                        </p:attrNameLst>
                                      </p:cBhvr>
                                      <p:to>
                                        <p:strVal val="visible"/>
                                      </p:to>
                                    </p:set>
                                    <p:animEffect transition="in" filter="blinds(horizontal)">
                                      <p:cBhvr>
                                        <p:cTn id="88" dur="500"/>
                                        <p:tgtEl>
                                          <p:spTgt spid="37929"/>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37932"/>
                                        </p:tgtEl>
                                        <p:attrNameLst>
                                          <p:attrName>style.visibility</p:attrName>
                                        </p:attrNameLst>
                                      </p:cBhvr>
                                      <p:to>
                                        <p:strVal val="visible"/>
                                      </p:to>
                                    </p:set>
                                    <p:animEffect transition="in" filter="blinds(horizontal)">
                                      <p:cBhvr>
                                        <p:cTn id="91" dur="500"/>
                                        <p:tgtEl>
                                          <p:spTgt spid="37932"/>
                                        </p:tgtEl>
                                      </p:cBhvr>
                                    </p:animEffect>
                                  </p:childTnLst>
                                </p:cTn>
                              </p:par>
                              <p:par>
                                <p:cTn id="92" presetID="3" presetClass="entr" presetSubtype="10" fill="hold" nodeType="withEffect">
                                  <p:stCondLst>
                                    <p:cond delay="0"/>
                                  </p:stCondLst>
                                  <p:childTnLst>
                                    <p:set>
                                      <p:cBhvr>
                                        <p:cTn id="93" dur="1" fill="hold">
                                          <p:stCondLst>
                                            <p:cond delay="0"/>
                                          </p:stCondLst>
                                        </p:cTn>
                                        <p:tgtEl>
                                          <p:spTgt spid="37933"/>
                                        </p:tgtEl>
                                        <p:attrNameLst>
                                          <p:attrName>style.visibility</p:attrName>
                                        </p:attrNameLst>
                                      </p:cBhvr>
                                      <p:to>
                                        <p:strVal val="visible"/>
                                      </p:to>
                                    </p:set>
                                    <p:animEffect transition="in" filter="blinds(horizontal)">
                                      <p:cBhvr>
                                        <p:cTn id="94" dur="500"/>
                                        <p:tgtEl>
                                          <p:spTgt spid="37933"/>
                                        </p:tgtEl>
                                      </p:cBhvr>
                                    </p:animEffect>
                                  </p:childTnLst>
                                </p:cTn>
                              </p:par>
                              <p:par>
                                <p:cTn id="95" presetID="3" presetClass="entr" presetSubtype="10" fill="hold" grpId="0" nodeType="withEffect">
                                  <p:stCondLst>
                                    <p:cond delay="0"/>
                                  </p:stCondLst>
                                  <p:childTnLst>
                                    <p:set>
                                      <p:cBhvr>
                                        <p:cTn id="96" dur="1" fill="hold">
                                          <p:stCondLst>
                                            <p:cond delay="0"/>
                                          </p:stCondLst>
                                        </p:cTn>
                                        <p:tgtEl>
                                          <p:spTgt spid="37934"/>
                                        </p:tgtEl>
                                        <p:attrNameLst>
                                          <p:attrName>style.visibility</p:attrName>
                                        </p:attrNameLst>
                                      </p:cBhvr>
                                      <p:to>
                                        <p:strVal val="visible"/>
                                      </p:to>
                                    </p:set>
                                    <p:animEffect transition="in" filter="blinds(horizontal)">
                                      <p:cBhvr>
                                        <p:cTn id="97" dur="500"/>
                                        <p:tgtEl>
                                          <p:spTgt spid="37934"/>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37911"/>
                                        </p:tgtEl>
                                        <p:attrNameLst>
                                          <p:attrName>style.visibility</p:attrName>
                                        </p:attrNameLst>
                                      </p:cBhvr>
                                      <p:to>
                                        <p:strVal val="visible"/>
                                      </p:to>
                                    </p:set>
                                    <p:animEffect transition="in" filter="blinds(horizontal)">
                                      <p:cBhvr>
                                        <p:cTn id="102" dur="500"/>
                                        <p:tgtEl>
                                          <p:spTgt spid="37911"/>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37935"/>
                                        </p:tgtEl>
                                        <p:attrNameLst>
                                          <p:attrName>style.visibility</p:attrName>
                                        </p:attrNameLst>
                                      </p:cBhvr>
                                      <p:to>
                                        <p:strVal val="visible"/>
                                      </p:to>
                                    </p:set>
                                    <p:animEffect transition="in" filter="blinds(horizontal)">
                                      <p:cBhvr>
                                        <p:cTn id="107" dur="500"/>
                                        <p:tgtEl>
                                          <p:spTgt spid="37935"/>
                                        </p:tgtEl>
                                      </p:cBhvr>
                                    </p:animEffect>
                                  </p:childTnLst>
                                </p:cTn>
                              </p:par>
                              <p:par>
                                <p:cTn id="108" presetID="3" presetClass="entr" presetSubtype="10" fill="hold" nodeType="withEffect">
                                  <p:stCondLst>
                                    <p:cond delay="0"/>
                                  </p:stCondLst>
                                  <p:childTnLst>
                                    <p:set>
                                      <p:cBhvr>
                                        <p:cTn id="109" dur="1" fill="hold">
                                          <p:stCondLst>
                                            <p:cond delay="0"/>
                                          </p:stCondLst>
                                        </p:cTn>
                                        <p:tgtEl>
                                          <p:spTgt spid="37936"/>
                                        </p:tgtEl>
                                        <p:attrNameLst>
                                          <p:attrName>style.visibility</p:attrName>
                                        </p:attrNameLst>
                                      </p:cBhvr>
                                      <p:to>
                                        <p:strVal val="visible"/>
                                      </p:to>
                                    </p:set>
                                    <p:animEffect transition="in" filter="blinds(horizontal)">
                                      <p:cBhvr>
                                        <p:cTn id="110" dur="500"/>
                                        <p:tgtEl>
                                          <p:spTgt spid="37936"/>
                                        </p:tgtEl>
                                      </p:cBhvr>
                                    </p:animEffect>
                                  </p:childTnLst>
                                </p:cTn>
                              </p:par>
                              <p:par>
                                <p:cTn id="111" presetID="3" presetClass="entr" presetSubtype="10" fill="hold" nodeType="withEffect">
                                  <p:stCondLst>
                                    <p:cond delay="0"/>
                                  </p:stCondLst>
                                  <p:childTnLst>
                                    <p:set>
                                      <p:cBhvr>
                                        <p:cTn id="112" dur="1" fill="hold">
                                          <p:stCondLst>
                                            <p:cond delay="0"/>
                                          </p:stCondLst>
                                        </p:cTn>
                                        <p:tgtEl>
                                          <p:spTgt spid="37939"/>
                                        </p:tgtEl>
                                        <p:attrNameLst>
                                          <p:attrName>style.visibility</p:attrName>
                                        </p:attrNameLst>
                                      </p:cBhvr>
                                      <p:to>
                                        <p:strVal val="visible"/>
                                      </p:to>
                                    </p:set>
                                    <p:animEffect transition="in" filter="blinds(horizontal)">
                                      <p:cBhvr>
                                        <p:cTn id="113" dur="500"/>
                                        <p:tgtEl>
                                          <p:spTgt spid="37939"/>
                                        </p:tgtEl>
                                      </p:cBhvr>
                                    </p:animEffect>
                                  </p:childTnLst>
                                </p:cTn>
                              </p:par>
                              <p:par>
                                <p:cTn id="114" presetID="3" presetClass="entr" presetSubtype="10" fill="hold" grpId="0" nodeType="withEffect">
                                  <p:stCondLst>
                                    <p:cond delay="0"/>
                                  </p:stCondLst>
                                  <p:childTnLst>
                                    <p:set>
                                      <p:cBhvr>
                                        <p:cTn id="115" dur="1" fill="hold">
                                          <p:stCondLst>
                                            <p:cond delay="0"/>
                                          </p:stCondLst>
                                        </p:cTn>
                                        <p:tgtEl>
                                          <p:spTgt spid="37940"/>
                                        </p:tgtEl>
                                        <p:attrNameLst>
                                          <p:attrName>style.visibility</p:attrName>
                                        </p:attrNameLst>
                                      </p:cBhvr>
                                      <p:to>
                                        <p:strVal val="visible"/>
                                      </p:to>
                                    </p:set>
                                    <p:animEffect transition="in" filter="blinds(horizontal)">
                                      <p:cBhvr>
                                        <p:cTn id="116" dur="500"/>
                                        <p:tgtEl>
                                          <p:spTgt spid="37940"/>
                                        </p:tgtEl>
                                      </p:cBhvr>
                                    </p:animEffect>
                                  </p:childTnLst>
                                </p:cTn>
                              </p:par>
                              <p:par>
                                <p:cTn id="117" presetID="3" presetClass="entr" presetSubtype="10" fill="hold" nodeType="withEffect">
                                  <p:stCondLst>
                                    <p:cond delay="0"/>
                                  </p:stCondLst>
                                  <p:childTnLst>
                                    <p:set>
                                      <p:cBhvr>
                                        <p:cTn id="118" dur="1" fill="hold">
                                          <p:stCondLst>
                                            <p:cond delay="0"/>
                                          </p:stCondLst>
                                        </p:cTn>
                                        <p:tgtEl>
                                          <p:spTgt spid="37941"/>
                                        </p:tgtEl>
                                        <p:attrNameLst>
                                          <p:attrName>style.visibility</p:attrName>
                                        </p:attrNameLst>
                                      </p:cBhvr>
                                      <p:to>
                                        <p:strVal val="visible"/>
                                      </p:to>
                                    </p:set>
                                    <p:animEffect transition="in" filter="blinds(horizontal)">
                                      <p:cBhvr>
                                        <p:cTn id="119" dur="500"/>
                                        <p:tgtEl>
                                          <p:spTgt spid="37941"/>
                                        </p:tgtEl>
                                      </p:cBhvr>
                                    </p:animEffect>
                                  </p:childTnLst>
                                </p:cTn>
                              </p:par>
                              <p:par>
                                <p:cTn id="120" presetID="3" presetClass="entr" presetSubtype="10" fill="hold" grpId="0" nodeType="withEffect">
                                  <p:stCondLst>
                                    <p:cond delay="0"/>
                                  </p:stCondLst>
                                  <p:childTnLst>
                                    <p:set>
                                      <p:cBhvr>
                                        <p:cTn id="121" dur="1" fill="hold">
                                          <p:stCondLst>
                                            <p:cond delay="0"/>
                                          </p:stCondLst>
                                        </p:cTn>
                                        <p:tgtEl>
                                          <p:spTgt spid="37942"/>
                                        </p:tgtEl>
                                        <p:attrNameLst>
                                          <p:attrName>style.visibility</p:attrName>
                                        </p:attrNameLst>
                                      </p:cBhvr>
                                      <p:to>
                                        <p:strVal val="visible"/>
                                      </p:to>
                                    </p:set>
                                    <p:animEffect transition="in" filter="blinds(horizontal)">
                                      <p:cBhvr>
                                        <p:cTn id="122" dur="500"/>
                                        <p:tgtEl>
                                          <p:spTgt spid="37942"/>
                                        </p:tgtEl>
                                      </p:cBhvr>
                                    </p:animEffect>
                                  </p:childTnLst>
                                </p:cTn>
                              </p:par>
                              <p:par>
                                <p:cTn id="123" presetID="3" presetClass="entr" presetSubtype="10" fill="hold" grpId="0" nodeType="withEffect">
                                  <p:stCondLst>
                                    <p:cond delay="0"/>
                                  </p:stCondLst>
                                  <p:childTnLst>
                                    <p:set>
                                      <p:cBhvr>
                                        <p:cTn id="124" dur="1" fill="hold">
                                          <p:stCondLst>
                                            <p:cond delay="0"/>
                                          </p:stCondLst>
                                        </p:cTn>
                                        <p:tgtEl>
                                          <p:spTgt spid="37943"/>
                                        </p:tgtEl>
                                        <p:attrNameLst>
                                          <p:attrName>style.visibility</p:attrName>
                                        </p:attrNameLst>
                                      </p:cBhvr>
                                      <p:to>
                                        <p:strVal val="visible"/>
                                      </p:to>
                                    </p:set>
                                    <p:animEffect transition="in" filter="blinds(horizontal)">
                                      <p:cBhvr>
                                        <p:cTn id="125" dur="500"/>
                                        <p:tgtEl>
                                          <p:spTgt spid="37943"/>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3" presetClass="entr" presetSubtype="10" fill="hold" grpId="0" nodeType="clickEffect">
                                  <p:stCondLst>
                                    <p:cond delay="0"/>
                                  </p:stCondLst>
                                  <p:childTnLst>
                                    <p:set>
                                      <p:cBhvr>
                                        <p:cTn id="129" dur="1" fill="hold">
                                          <p:stCondLst>
                                            <p:cond delay="0"/>
                                          </p:stCondLst>
                                        </p:cTn>
                                        <p:tgtEl>
                                          <p:spTgt spid="37912"/>
                                        </p:tgtEl>
                                        <p:attrNameLst>
                                          <p:attrName>style.visibility</p:attrName>
                                        </p:attrNameLst>
                                      </p:cBhvr>
                                      <p:to>
                                        <p:strVal val="visible"/>
                                      </p:to>
                                    </p:set>
                                    <p:animEffect transition="in" filter="blinds(horizontal)">
                                      <p:cBhvr>
                                        <p:cTn id="130" dur="500"/>
                                        <p:tgtEl>
                                          <p:spTgt spid="37912"/>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3" presetClass="entr" presetSubtype="10" fill="hold" grpId="0" nodeType="clickEffect">
                                  <p:stCondLst>
                                    <p:cond delay="0"/>
                                  </p:stCondLst>
                                  <p:childTnLst>
                                    <p:set>
                                      <p:cBhvr>
                                        <p:cTn id="134" dur="1" fill="hold">
                                          <p:stCondLst>
                                            <p:cond delay="0"/>
                                          </p:stCondLst>
                                        </p:cTn>
                                        <p:tgtEl>
                                          <p:spTgt spid="37944"/>
                                        </p:tgtEl>
                                        <p:attrNameLst>
                                          <p:attrName>style.visibility</p:attrName>
                                        </p:attrNameLst>
                                      </p:cBhvr>
                                      <p:to>
                                        <p:strVal val="visible"/>
                                      </p:to>
                                    </p:set>
                                    <p:animEffect transition="in" filter="blinds(horizontal)">
                                      <p:cBhvr>
                                        <p:cTn id="135" dur="500"/>
                                        <p:tgtEl>
                                          <p:spTgt spid="37944"/>
                                        </p:tgtEl>
                                      </p:cBhvr>
                                    </p:animEffect>
                                  </p:childTnLst>
                                </p:cTn>
                              </p:par>
                              <p:par>
                                <p:cTn id="136" presetID="3" presetClass="entr" presetSubtype="10" fill="hold" nodeType="withEffect">
                                  <p:stCondLst>
                                    <p:cond delay="0"/>
                                  </p:stCondLst>
                                  <p:childTnLst>
                                    <p:set>
                                      <p:cBhvr>
                                        <p:cTn id="137" dur="1" fill="hold">
                                          <p:stCondLst>
                                            <p:cond delay="0"/>
                                          </p:stCondLst>
                                        </p:cTn>
                                        <p:tgtEl>
                                          <p:spTgt spid="37945"/>
                                        </p:tgtEl>
                                        <p:attrNameLst>
                                          <p:attrName>style.visibility</p:attrName>
                                        </p:attrNameLst>
                                      </p:cBhvr>
                                      <p:to>
                                        <p:strVal val="visible"/>
                                      </p:to>
                                    </p:set>
                                    <p:animEffect transition="in" filter="blinds(horizontal)">
                                      <p:cBhvr>
                                        <p:cTn id="138" dur="500"/>
                                        <p:tgtEl>
                                          <p:spTgt spid="37945"/>
                                        </p:tgtEl>
                                      </p:cBhvr>
                                    </p:animEffect>
                                  </p:childTnLst>
                                </p:cTn>
                              </p:par>
                              <p:par>
                                <p:cTn id="139" presetID="3" presetClass="entr" presetSubtype="10" fill="hold" nodeType="withEffect">
                                  <p:stCondLst>
                                    <p:cond delay="0"/>
                                  </p:stCondLst>
                                  <p:childTnLst>
                                    <p:set>
                                      <p:cBhvr>
                                        <p:cTn id="140" dur="1" fill="hold">
                                          <p:stCondLst>
                                            <p:cond delay="0"/>
                                          </p:stCondLst>
                                        </p:cTn>
                                        <p:tgtEl>
                                          <p:spTgt spid="37948"/>
                                        </p:tgtEl>
                                        <p:attrNameLst>
                                          <p:attrName>style.visibility</p:attrName>
                                        </p:attrNameLst>
                                      </p:cBhvr>
                                      <p:to>
                                        <p:strVal val="visible"/>
                                      </p:to>
                                    </p:set>
                                    <p:animEffect transition="in" filter="blinds(horizontal)">
                                      <p:cBhvr>
                                        <p:cTn id="141" dur="500"/>
                                        <p:tgtEl>
                                          <p:spTgt spid="37948"/>
                                        </p:tgtEl>
                                      </p:cBhvr>
                                    </p:animEffect>
                                  </p:childTnLst>
                                </p:cTn>
                              </p:par>
                              <p:par>
                                <p:cTn id="142" presetID="3" presetClass="entr" presetSubtype="10" fill="hold" nodeType="withEffect">
                                  <p:stCondLst>
                                    <p:cond delay="0"/>
                                  </p:stCondLst>
                                  <p:childTnLst>
                                    <p:set>
                                      <p:cBhvr>
                                        <p:cTn id="143" dur="1" fill="hold">
                                          <p:stCondLst>
                                            <p:cond delay="0"/>
                                          </p:stCondLst>
                                        </p:cTn>
                                        <p:tgtEl>
                                          <p:spTgt spid="37949"/>
                                        </p:tgtEl>
                                        <p:attrNameLst>
                                          <p:attrName>style.visibility</p:attrName>
                                        </p:attrNameLst>
                                      </p:cBhvr>
                                      <p:to>
                                        <p:strVal val="visible"/>
                                      </p:to>
                                    </p:set>
                                    <p:animEffect transition="in" filter="blinds(horizontal)">
                                      <p:cBhvr>
                                        <p:cTn id="144" dur="500"/>
                                        <p:tgtEl>
                                          <p:spTgt spid="37949"/>
                                        </p:tgtEl>
                                      </p:cBhvr>
                                    </p:animEffect>
                                  </p:childTnLst>
                                </p:cTn>
                              </p:par>
                              <p:par>
                                <p:cTn id="145" presetID="3" presetClass="entr" presetSubtype="10" fill="hold" grpId="0" nodeType="withEffect">
                                  <p:stCondLst>
                                    <p:cond delay="0"/>
                                  </p:stCondLst>
                                  <p:childTnLst>
                                    <p:set>
                                      <p:cBhvr>
                                        <p:cTn id="146" dur="1" fill="hold">
                                          <p:stCondLst>
                                            <p:cond delay="0"/>
                                          </p:stCondLst>
                                        </p:cTn>
                                        <p:tgtEl>
                                          <p:spTgt spid="37950"/>
                                        </p:tgtEl>
                                        <p:attrNameLst>
                                          <p:attrName>style.visibility</p:attrName>
                                        </p:attrNameLst>
                                      </p:cBhvr>
                                      <p:to>
                                        <p:strVal val="visible"/>
                                      </p:to>
                                    </p:set>
                                    <p:animEffect transition="in" filter="blinds(horizontal)">
                                      <p:cBhvr>
                                        <p:cTn id="147" dur="500"/>
                                        <p:tgtEl>
                                          <p:spTgt spid="37950"/>
                                        </p:tgtEl>
                                      </p:cBhvr>
                                    </p:animEffect>
                                  </p:childTnLst>
                                </p:cTn>
                              </p:par>
                              <p:par>
                                <p:cTn id="148" presetID="3" presetClass="entr" presetSubtype="10" fill="hold" grpId="0" nodeType="withEffect">
                                  <p:stCondLst>
                                    <p:cond delay="0"/>
                                  </p:stCondLst>
                                  <p:childTnLst>
                                    <p:set>
                                      <p:cBhvr>
                                        <p:cTn id="149" dur="1" fill="hold">
                                          <p:stCondLst>
                                            <p:cond delay="0"/>
                                          </p:stCondLst>
                                        </p:cTn>
                                        <p:tgtEl>
                                          <p:spTgt spid="37951"/>
                                        </p:tgtEl>
                                        <p:attrNameLst>
                                          <p:attrName>style.visibility</p:attrName>
                                        </p:attrNameLst>
                                      </p:cBhvr>
                                      <p:to>
                                        <p:strVal val="visible"/>
                                      </p:to>
                                    </p:set>
                                    <p:animEffect transition="in" filter="blinds(horizontal)">
                                      <p:cBhvr>
                                        <p:cTn id="150" dur="500"/>
                                        <p:tgtEl>
                                          <p:spTgt spid="37951"/>
                                        </p:tgtEl>
                                      </p:cBhvr>
                                    </p:animEffect>
                                  </p:childTnLst>
                                </p:cTn>
                              </p:par>
                              <p:par>
                                <p:cTn id="151" presetID="3" presetClass="entr" presetSubtype="10" fill="hold" nodeType="withEffect">
                                  <p:stCondLst>
                                    <p:cond delay="0"/>
                                  </p:stCondLst>
                                  <p:childTnLst>
                                    <p:set>
                                      <p:cBhvr>
                                        <p:cTn id="152" dur="1" fill="hold">
                                          <p:stCondLst>
                                            <p:cond delay="0"/>
                                          </p:stCondLst>
                                        </p:cTn>
                                        <p:tgtEl>
                                          <p:spTgt spid="37952"/>
                                        </p:tgtEl>
                                        <p:attrNameLst>
                                          <p:attrName>style.visibility</p:attrName>
                                        </p:attrNameLst>
                                      </p:cBhvr>
                                      <p:to>
                                        <p:strVal val="visible"/>
                                      </p:to>
                                    </p:set>
                                    <p:animEffect transition="in" filter="blinds(horizontal)">
                                      <p:cBhvr>
                                        <p:cTn id="153" dur="500"/>
                                        <p:tgtEl>
                                          <p:spTgt spid="37952"/>
                                        </p:tgtEl>
                                      </p:cBhvr>
                                    </p:animEffect>
                                  </p:childTnLst>
                                </p:cTn>
                              </p:par>
                              <p:par>
                                <p:cTn id="154" presetID="3" presetClass="entr" presetSubtype="10" fill="hold" grpId="0" nodeType="withEffect">
                                  <p:stCondLst>
                                    <p:cond delay="0"/>
                                  </p:stCondLst>
                                  <p:childTnLst>
                                    <p:set>
                                      <p:cBhvr>
                                        <p:cTn id="155" dur="1" fill="hold">
                                          <p:stCondLst>
                                            <p:cond delay="0"/>
                                          </p:stCondLst>
                                        </p:cTn>
                                        <p:tgtEl>
                                          <p:spTgt spid="37953"/>
                                        </p:tgtEl>
                                        <p:attrNameLst>
                                          <p:attrName>style.visibility</p:attrName>
                                        </p:attrNameLst>
                                      </p:cBhvr>
                                      <p:to>
                                        <p:strVal val="visible"/>
                                      </p:to>
                                    </p:set>
                                    <p:animEffect transition="in" filter="blinds(horizontal)">
                                      <p:cBhvr>
                                        <p:cTn id="156" dur="500"/>
                                        <p:tgtEl>
                                          <p:spTgt spid="37953"/>
                                        </p:tgtEl>
                                      </p:cBhvr>
                                    </p:animEffect>
                                  </p:childTnLst>
                                </p:cTn>
                              </p:par>
                              <p:par>
                                <p:cTn id="157" presetID="3" presetClass="entr" presetSubtype="10" fill="hold" grpId="0" nodeType="withEffect">
                                  <p:stCondLst>
                                    <p:cond delay="0"/>
                                  </p:stCondLst>
                                  <p:childTnLst>
                                    <p:set>
                                      <p:cBhvr>
                                        <p:cTn id="158" dur="1" fill="hold">
                                          <p:stCondLst>
                                            <p:cond delay="0"/>
                                          </p:stCondLst>
                                        </p:cTn>
                                        <p:tgtEl>
                                          <p:spTgt spid="37954"/>
                                        </p:tgtEl>
                                        <p:attrNameLst>
                                          <p:attrName>style.visibility</p:attrName>
                                        </p:attrNameLst>
                                      </p:cBhvr>
                                      <p:to>
                                        <p:strVal val="visible"/>
                                      </p:to>
                                    </p:set>
                                    <p:animEffect transition="in" filter="blinds(horizontal)">
                                      <p:cBhvr>
                                        <p:cTn id="159" dur="500"/>
                                        <p:tgtEl>
                                          <p:spTgt spid="37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animBg="1" autoUpdateAnimBg="0"/>
      <p:bldP spid="37898" grpId="0" animBg="1" autoUpdateAnimBg="0"/>
      <p:bldP spid="37902" grpId="0" autoUpdateAnimBg="0"/>
      <p:bldP spid="37903" grpId="0" autoUpdateAnimBg="0"/>
      <p:bldP spid="37904" grpId="0" animBg="1" autoUpdateAnimBg="0"/>
      <p:bldP spid="37908" grpId="0" autoUpdateAnimBg="0"/>
      <p:bldP spid="37909" grpId="0" autoUpdateAnimBg="0"/>
      <p:bldP spid="37910" grpId="0" autoUpdateAnimBg="0"/>
      <p:bldP spid="37911" grpId="0" autoUpdateAnimBg="0"/>
      <p:bldP spid="37912" grpId="0" autoUpdateAnimBg="0"/>
      <p:bldP spid="37913" grpId="0" autoUpdateAnimBg="0"/>
      <p:bldP spid="37916" grpId="0" animBg="1" autoUpdateAnimBg="0"/>
      <p:bldP spid="37921" grpId="0" autoUpdateAnimBg="0"/>
      <p:bldP spid="37925" grpId="0" animBg="1" autoUpdateAnimBg="0"/>
      <p:bldP spid="37932" grpId="0" autoUpdateAnimBg="0"/>
      <p:bldP spid="37934" grpId="0" autoUpdateAnimBg="0"/>
      <p:bldP spid="37935" grpId="0" animBg="1" autoUpdateAnimBg="0"/>
      <p:bldP spid="37940" grpId="0" autoUpdateAnimBg="0"/>
      <p:bldP spid="37942" grpId="0" autoUpdateAnimBg="0"/>
      <p:bldP spid="37943" grpId="0" animBg="1" autoUpdateAnimBg="0"/>
      <p:bldP spid="37944" grpId="0" animBg="1" autoUpdateAnimBg="0"/>
      <p:bldP spid="37950" grpId="0" animBg="1" autoUpdateAnimBg="0"/>
      <p:bldP spid="37951" grpId="0" autoUpdateAnimBg="0"/>
      <p:bldP spid="37953" grpId="0" autoUpdateAnimBg="0"/>
      <p:bldP spid="37954"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bg bwMode="auto">
      <p:bgPr>
        <a:solidFill>
          <a:schemeClr val="tx1"/>
        </a:solidFill>
        <a:effectLst/>
      </p:bgPr>
    </p:bg>
    <p:spTree>
      <p:nvGrpSpPr>
        <p:cNvPr id="1" name=""/>
        <p:cNvGrpSpPr/>
        <p:nvPr/>
      </p:nvGrpSpPr>
      <p:grpSpPr>
        <a:xfrm>
          <a:off x="0" y="0"/>
          <a:ext cx="0" cy="0"/>
          <a:chOff x="0" y="0"/>
          <a:chExt cx="0" cy="0"/>
        </a:xfrm>
      </p:grpSpPr>
      <p:sp>
        <p:nvSpPr>
          <p:cNvPr id="54" name="灯片编号占位符 3"/>
          <p:cNvSpPr>
            <a:spLocks noGrp="1"/>
          </p:cNvSpPr>
          <p:nvPr>
            <p:ph type="sldNum" sz="quarter" idx="12"/>
          </p:nvPr>
        </p:nvSpPr>
        <p:spPr/>
        <p:txBody>
          <a:bodyPr/>
          <a:lstStyle/>
          <a:p>
            <a:pPr fontAlgn="base">
              <a:spcBef>
                <a:spcPct val="0"/>
              </a:spcBef>
              <a:spcAft>
                <a:spcPct val="0"/>
              </a:spcAft>
              <a:defRPr/>
            </a:pPr>
            <a:fld id="{F7856FC7-C82D-466D-80D3-6122F2F92940}" type="slidenum">
              <a:rPr lang="zh-CN" altLang="en-US">
                <a:latin typeface="Arial" panose="020B0604020202020204" pitchFamily="34" charset="0"/>
                <a:ea typeface="黑体"/>
              </a:rPr>
              <a:pPr fontAlgn="base">
                <a:spcBef>
                  <a:spcPct val="0"/>
                </a:spcBef>
                <a:spcAft>
                  <a:spcPct val="0"/>
                </a:spcAft>
                <a:defRPr/>
              </a:pPr>
              <a:t>22</a:t>
            </a:fld>
            <a:endParaRPr lang="en-US" altLang="zh-CN">
              <a:latin typeface="Arial" panose="020B0604020202020204" pitchFamily="34" charset="0"/>
              <a:ea typeface="黑体"/>
            </a:endParaRPr>
          </a:p>
        </p:txBody>
      </p:sp>
      <p:sp>
        <p:nvSpPr>
          <p:cNvPr id="19459" name="Line 6"/>
          <p:cNvSpPr>
            <a:spLocks noChangeShapeType="1"/>
          </p:cNvSpPr>
          <p:nvPr/>
        </p:nvSpPr>
        <p:spPr bwMode="auto">
          <a:xfrm>
            <a:off x="5889625" y="1816100"/>
            <a:ext cx="0" cy="4503738"/>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9460" name="Text Box 38"/>
          <p:cNvSpPr txBox="1">
            <a:spLocks noChangeArrowheads="1"/>
          </p:cNvSpPr>
          <p:nvPr/>
        </p:nvSpPr>
        <p:spPr bwMode="auto">
          <a:xfrm>
            <a:off x="3957639" y="1643064"/>
            <a:ext cx="5857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4000" b="1">
                <a:solidFill>
                  <a:srgbClr val="D60093"/>
                </a:solidFill>
                <a:latin typeface="Times New Roman" panose="02020603050405020304" pitchFamily="18" charset="0"/>
              </a:rPr>
              <a:t>e</a:t>
            </a:r>
            <a:r>
              <a:rPr lang="en-US" altLang="zh-CN" sz="4000" b="1" baseline="30000">
                <a:solidFill>
                  <a:srgbClr val="D60093"/>
                </a:solidFill>
                <a:latin typeface="Times New Roman" panose="02020603050405020304" pitchFamily="18" charset="0"/>
              </a:rPr>
              <a:t>*</a:t>
            </a:r>
            <a:endParaRPr lang="el-GR" altLang="en-US" sz="4000" b="1" baseline="30000">
              <a:solidFill>
                <a:srgbClr val="D60093"/>
              </a:solidFill>
              <a:latin typeface="Times New Roman" panose="02020603050405020304" pitchFamily="18" charset="0"/>
            </a:endParaRPr>
          </a:p>
        </p:txBody>
      </p:sp>
      <p:sp>
        <p:nvSpPr>
          <p:cNvPr id="38951" name="Oval 39"/>
          <p:cNvSpPr>
            <a:spLocks noChangeArrowheads="1"/>
          </p:cNvSpPr>
          <p:nvPr/>
        </p:nvSpPr>
        <p:spPr bwMode="auto">
          <a:xfrm>
            <a:off x="1844676" y="2544763"/>
            <a:ext cx="358775" cy="360362"/>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S</a:t>
            </a:r>
          </a:p>
        </p:txBody>
      </p:sp>
      <p:grpSp>
        <p:nvGrpSpPr>
          <p:cNvPr id="38952" name="Group 40"/>
          <p:cNvGrpSpPr>
            <a:grpSpLocks/>
          </p:cNvGrpSpPr>
          <p:nvPr/>
        </p:nvGrpSpPr>
        <p:grpSpPr bwMode="auto">
          <a:xfrm>
            <a:off x="3117850" y="2473325"/>
            <a:ext cx="503238" cy="503238"/>
            <a:chOff x="0" y="0"/>
            <a:chExt cx="317" cy="317"/>
          </a:xfrm>
        </p:grpSpPr>
        <p:sp>
          <p:nvSpPr>
            <p:cNvPr id="19509" name="Oval 41"/>
            <p:cNvSpPr>
              <a:spLocks noChangeArrowheads="1"/>
            </p:cNvSpPr>
            <p:nvPr/>
          </p:nvSpPr>
          <p:spPr bwMode="auto">
            <a:xfrm>
              <a:off x="0" y="0"/>
              <a:ext cx="317" cy="31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19510" name="Oval 42"/>
            <p:cNvSpPr>
              <a:spLocks noChangeArrowheads="1"/>
            </p:cNvSpPr>
            <p:nvPr/>
          </p:nvSpPr>
          <p:spPr bwMode="auto">
            <a:xfrm>
              <a:off x="47" y="45"/>
              <a:ext cx="226"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Z</a:t>
              </a:r>
            </a:p>
          </p:txBody>
        </p:sp>
      </p:grpSp>
      <p:cxnSp>
        <p:nvCxnSpPr>
          <p:cNvPr id="38955" name="AutoShape 43"/>
          <p:cNvCxnSpPr>
            <a:cxnSpLocks noChangeShapeType="1"/>
            <a:stCxn id="38951" idx="6"/>
            <a:endCxn id="19509" idx="2"/>
          </p:cNvCxnSpPr>
          <p:nvPr/>
        </p:nvCxnSpPr>
        <p:spPr bwMode="auto">
          <a:xfrm>
            <a:off x="2216150" y="2725738"/>
            <a:ext cx="889000" cy="0"/>
          </a:xfrm>
          <a:prstGeom prst="straightConnector1">
            <a:avLst/>
          </a:prstGeom>
          <a:noFill/>
          <a:ln w="381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56" name="Text Box 44"/>
          <p:cNvSpPr txBox="1">
            <a:spLocks noChangeArrowheads="1"/>
          </p:cNvSpPr>
          <p:nvPr/>
        </p:nvSpPr>
        <p:spPr bwMode="auto">
          <a:xfrm>
            <a:off x="3171826" y="3043239"/>
            <a:ext cx="4175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3200" b="1">
                <a:solidFill>
                  <a:srgbClr val="000000"/>
                </a:solidFill>
                <a:latin typeface="Times New Roman" panose="02020603050405020304" pitchFamily="18" charset="0"/>
              </a:rPr>
              <a:t>e</a:t>
            </a:r>
            <a:endParaRPr lang="el-GR" altLang="en-US" sz="3200" b="1" baseline="-25000">
              <a:solidFill>
                <a:srgbClr val="000000"/>
              </a:solidFill>
              <a:latin typeface="Times New Roman" panose="02020603050405020304" pitchFamily="18" charset="0"/>
            </a:endParaRPr>
          </a:p>
        </p:txBody>
      </p:sp>
      <p:cxnSp>
        <p:nvCxnSpPr>
          <p:cNvPr id="38957" name="AutoShape 45"/>
          <p:cNvCxnSpPr>
            <a:cxnSpLocks noChangeShapeType="1"/>
            <a:stCxn id="19509" idx="3"/>
            <a:endCxn id="19509" idx="5"/>
          </p:cNvCxnSpPr>
          <p:nvPr/>
        </p:nvCxnSpPr>
        <p:spPr bwMode="auto">
          <a:xfrm rot="16200000" flipH="1">
            <a:off x="3368676" y="2738438"/>
            <a:ext cx="1587" cy="357188"/>
          </a:xfrm>
          <a:prstGeom prst="curvedConnector3">
            <a:avLst>
              <a:gd name="adj1" fmla="val 18200000"/>
            </a:avLst>
          </a:prstGeom>
          <a:noFill/>
          <a:ln w="381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58" name="Text Box 46"/>
          <p:cNvSpPr txBox="1">
            <a:spLocks noChangeArrowheads="1"/>
          </p:cNvSpPr>
          <p:nvPr/>
        </p:nvSpPr>
        <p:spPr bwMode="auto">
          <a:xfrm>
            <a:off x="2289175" y="2200275"/>
            <a:ext cx="649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i="1">
                <a:solidFill>
                  <a:srgbClr val="000000"/>
                </a:solidFill>
                <a:latin typeface="Times New Roman" panose="02020603050405020304" pitchFamily="18" charset="0"/>
              </a:rPr>
              <a:t>ε</a:t>
            </a:r>
          </a:p>
        </p:txBody>
      </p:sp>
      <p:grpSp>
        <p:nvGrpSpPr>
          <p:cNvPr id="38959" name="Group 47"/>
          <p:cNvGrpSpPr>
            <a:grpSpLocks/>
          </p:cNvGrpSpPr>
          <p:nvPr/>
        </p:nvGrpSpPr>
        <p:grpSpPr bwMode="auto">
          <a:xfrm>
            <a:off x="4911725" y="2466975"/>
            <a:ext cx="503238" cy="503238"/>
            <a:chOff x="0" y="0"/>
            <a:chExt cx="317" cy="317"/>
          </a:xfrm>
        </p:grpSpPr>
        <p:sp>
          <p:nvSpPr>
            <p:cNvPr id="19507" name="Oval 48"/>
            <p:cNvSpPr>
              <a:spLocks noChangeArrowheads="1"/>
            </p:cNvSpPr>
            <p:nvPr/>
          </p:nvSpPr>
          <p:spPr bwMode="auto">
            <a:xfrm>
              <a:off x="0" y="0"/>
              <a:ext cx="317" cy="31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19508" name="Oval 49"/>
            <p:cNvSpPr>
              <a:spLocks noChangeArrowheads="1"/>
            </p:cNvSpPr>
            <p:nvPr/>
          </p:nvSpPr>
          <p:spPr bwMode="auto">
            <a:xfrm>
              <a:off x="47" y="45"/>
              <a:ext cx="226"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Z</a:t>
              </a:r>
            </a:p>
          </p:txBody>
        </p:sp>
      </p:grpSp>
      <p:sp>
        <p:nvSpPr>
          <p:cNvPr id="38962" name="Text Box 50"/>
          <p:cNvSpPr txBox="1">
            <a:spLocks noChangeArrowheads="1"/>
          </p:cNvSpPr>
          <p:nvPr/>
        </p:nvSpPr>
        <p:spPr bwMode="auto">
          <a:xfrm>
            <a:off x="4965701" y="3036889"/>
            <a:ext cx="4175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3200" b="1">
                <a:solidFill>
                  <a:srgbClr val="000000"/>
                </a:solidFill>
                <a:latin typeface="Times New Roman" panose="02020603050405020304" pitchFamily="18" charset="0"/>
              </a:rPr>
              <a:t>e</a:t>
            </a:r>
            <a:endParaRPr lang="el-GR" altLang="en-US" sz="3200" b="1" baseline="-25000">
              <a:solidFill>
                <a:srgbClr val="000000"/>
              </a:solidFill>
              <a:latin typeface="Times New Roman" panose="02020603050405020304" pitchFamily="18" charset="0"/>
            </a:endParaRPr>
          </a:p>
        </p:txBody>
      </p:sp>
      <p:cxnSp>
        <p:nvCxnSpPr>
          <p:cNvPr id="38963" name="AutoShape 51"/>
          <p:cNvCxnSpPr>
            <a:cxnSpLocks noChangeShapeType="1"/>
            <a:stCxn id="19507" idx="3"/>
            <a:endCxn id="19507" idx="5"/>
          </p:cNvCxnSpPr>
          <p:nvPr/>
        </p:nvCxnSpPr>
        <p:spPr bwMode="auto">
          <a:xfrm rot="16200000" flipH="1">
            <a:off x="5162551" y="2732088"/>
            <a:ext cx="1587" cy="357188"/>
          </a:xfrm>
          <a:prstGeom prst="curvedConnector3">
            <a:avLst>
              <a:gd name="adj1" fmla="val 18200000"/>
            </a:avLst>
          </a:prstGeom>
          <a:noFill/>
          <a:ln w="381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64" name="Rectangle 52"/>
          <p:cNvSpPr>
            <a:spLocks noChangeArrowheads="1"/>
          </p:cNvSpPr>
          <p:nvPr/>
        </p:nvSpPr>
        <p:spPr bwMode="auto">
          <a:xfrm>
            <a:off x="1536701" y="4846639"/>
            <a:ext cx="4360863" cy="133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fontAlgn="base">
              <a:lnSpc>
                <a:spcPct val="150000"/>
              </a:lnSpc>
              <a:spcBef>
                <a:spcPct val="0"/>
              </a:spcBef>
              <a:spcAft>
                <a:spcPct val="0"/>
              </a:spcAft>
            </a:pPr>
            <a:r>
              <a:rPr lang="zh-CN" altLang="en-US" b="1">
                <a:solidFill>
                  <a:srgbClr val="0000CC"/>
                </a:solidFill>
                <a:latin typeface="Times New Roman" panose="02020603050405020304" pitchFamily="18" charset="0"/>
                <a:ea typeface="楷体_GB2312" pitchFamily="49" charset="-122"/>
              </a:rPr>
              <a:t>（</a:t>
            </a:r>
            <a:r>
              <a:rPr lang="en-US" altLang="zh-CN" b="1">
                <a:solidFill>
                  <a:srgbClr val="0000CC"/>
                </a:solidFill>
                <a:latin typeface="Times New Roman" panose="02020603050405020304" pitchFamily="18" charset="0"/>
                <a:ea typeface="楷体_GB2312" pitchFamily="49" charset="-122"/>
              </a:rPr>
              <a:t>1</a:t>
            </a:r>
            <a:r>
              <a:rPr lang="zh-CN" altLang="en-US" b="1">
                <a:solidFill>
                  <a:srgbClr val="0000CC"/>
                </a:solidFill>
                <a:latin typeface="Times New Roman" panose="02020603050405020304" pitchFamily="18" charset="0"/>
                <a:ea typeface="楷体_GB2312" pitchFamily="49" charset="-122"/>
              </a:rPr>
              <a:t>）没有弧引向开始状态</a:t>
            </a:r>
            <a:r>
              <a:rPr lang="en-US" altLang="zh-CN" b="1">
                <a:solidFill>
                  <a:srgbClr val="0000CC"/>
                </a:solidFill>
                <a:latin typeface="Times New Roman" panose="02020603050405020304" pitchFamily="18" charset="0"/>
                <a:ea typeface="楷体_GB2312" pitchFamily="49" charset="-122"/>
              </a:rPr>
              <a:t>S</a:t>
            </a:r>
            <a:r>
              <a:rPr lang="zh-CN" altLang="en-US" b="1">
                <a:solidFill>
                  <a:srgbClr val="0000CC"/>
                </a:solidFill>
                <a:latin typeface="Times New Roman" panose="02020603050405020304" pitchFamily="18" charset="0"/>
                <a:ea typeface="楷体_GB2312" pitchFamily="49" charset="-122"/>
              </a:rPr>
              <a:t>只引出</a:t>
            </a:r>
          </a:p>
          <a:p>
            <a:pPr algn="just" fontAlgn="base">
              <a:lnSpc>
                <a:spcPct val="150000"/>
              </a:lnSpc>
              <a:spcBef>
                <a:spcPct val="0"/>
              </a:spcBef>
              <a:spcAft>
                <a:spcPct val="0"/>
              </a:spcAft>
            </a:pPr>
            <a:r>
              <a:rPr lang="zh-CN" altLang="en-US" b="1">
                <a:solidFill>
                  <a:srgbClr val="0000CC"/>
                </a:solidFill>
                <a:latin typeface="Times New Roman" panose="02020603050405020304" pitchFamily="18" charset="0"/>
                <a:ea typeface="楷体_GB2312" pitchFamily="49" charset="-122"/>
              </a:rPr>
              <a:t>（</a:t>
            </a:r>
            <a:r>
              <a:rPr lang="en-US" altLang="zh-CN" b="1">
                <a:solidFill>
                  <a:srgbClr val="0000CC"/>
                </a:solidFill>
                <a:latin typeface="Times New Roman" panose="02020603050405020304" pitchFamily="18" charset="0"/>
                <a:ea typeface="楷体_GB2312" pitchFamily="49" charset="-122"/>
              </a:rPr>
              <a:t>2</a:t>
            </a:r>
            <a:r>
              <a:rPr lang="zh-CN" altLang="en-US" b="1">
                <a:solidFill>
                  <a:srgbClr val="0000CC"/>
                </a:solidFill>
                <a:latin typeface="Times New Roman" panose="02020603050405020304" pitchFamily="18" charset="0"/>
                <a:ea typeface="楷体_GB2312" pitchFamily="49" charset="-122"/>
              </a:rPr>
              <a:t>）没有弧从终止状态</a:t>
            </a:r>
            <a:r>
              <a:rPr lang="en-US" altLang="zh-CN" b="1">
                <a:solidFill>
                  <a:srgbClr val="0000CC"/>
                </a:solidFill>
                <a:latin typeface="Times New Roman" panose="02020603050405020304" pitchFamily="18" charset="0"/>
                <a:ea typeface="楷体_GB2312" pitchFamily="49" charset="-122"/>
              </a:rPr>
              <a:t>Z</a:t>
            </a:r>
            <a:r>
              <a:rPr lang="zh-CN" altLang="en-US" b="1">
                <a:solidFill>
                  <a:srgbClr val="0000CC"/>
                </a:solidFill>
                <a:latin typeface="Times New Roman" panose="02020603050405020304" pitchFamily="18" charset="0"/>
                <a:ea typeface="楷体_GB2312" pitchFamily="49" charset="-122"/>
              </a:rPr>
              <a:t>引出只引入</a:t>
            </a:r>
          </a:p>
          <a:p>
            <a:pPr algn="just" fontAlgn="base">
              <a:lnSpc>
                <a:spcPct val="150000"/>
              </a:lnSpc>
              <a:spcBef>
                <a:spcPct val="0"/>
              </a:spcBef>
              <a:spcAft>
                <a:spcPct val="0"/>
              </a:spcAft>
            </a:pPr>
            <a:r>
              <a:rPr lang="zh-CN" altLang="en-US" b="1">
                <a:solidFill>
                  <a:srgbClr val="0000CC"/>
                </a:solidFill>
                <a:latin typeface="Times New Roman" panose="02020603050405020304" pitchFamily="18" charset="0"/>
                <a:ea typeface="楷体_GB2312" pitchFamily="49" charset="-122"/>
              </a:rPr>
              <a:t>（</a:t>
            </a:r>
            <a:r>
              <a:rPr lang="en-US" altLang="zh-CN" b="1">
                <a:solidFill>
                  <a:srgbClr val="0000CC"/>
                </a:solidFill>
                <a:latin typeface="Times New Roman" panose="02020603050405020304" pitchFamily="18" charset="0"/>
                <a:ea typeface="楷体_GB2312" pitchFamily="49" charset="-122"/>
              </a:rPr>
              <a:t>3</a:t>
            </a:r>
            <a:r>
              <a:rPr lang="zh-CN" altLang="en-US" b="1">
                <a:solidFill>
                  <a:srgbClr val="0000CC"/>
                </a:solidFill>
                <a:latin typeface="Times New Roman" panose="02020603050405020304" pitchFamily="18" charset="0"/>
                <a:ea typeface="楷体_GB2312" pitchFamily="49" charset="-122"/>
              </a:rPr>
              <a:t>）转换系统的弧可以用空符号</a:t>
            </a:r>
            <a:r>
              <a:rPr lang="el-GR" altLang="en-US" b="1">
                <a:solidFill>
                  <a:srgbClr val="0000CC"/>
                </a:solidFill>
                <a:latin typeface="Times New Roman" panose="02020603050405020304" pitchFamily="18" charset="0"/>
                <a:ea typeface="楷体_GB2312" pitchFamily="49" charset="-122"/>
              </a:rPr>
              <a:t>ε</a:t>
            </a:r>
            <a:r>
              <a:rPr lang="zh-CN" altLang="en-US" b="1">
                <a:solidFill>
                  <a:srgbClr val="0000CC"/>
                </a:solidFill>
                <a:latin typeface="Times New Roman" panose="02020603050405020304" pitchFamily="18" charset="0"/>
                <a:ea typeface="楷体_GB2312" pitchFamily="49" charset="-122"/>
              </a:rPr>
              <a:t>标记</a:t>
            </a:r>
          </a:p>
        </p:txBody>
      </p:sp>
      <p:sp>
        <p:nvSpPr>
          <p:cNvPr id="38965" name="Oval 53"/>
          <p:cNvSpPr>
            <a:spLocks noChangeArrowheads="1"/>
          </p:cNvSpPr>
          <p:nvPr/>
        </p:nvSpPr>
        <p:spPr bwMode="auto">
          <a:xfrm>
            <a:off x="1747838" y="4146551"/>
            <a:ext cx="2781300" cy="619125"/>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zh-CN" altLang="en-US" sz="2000" b="1">
                <a:solidFill>
                  <a:srgbClr val="000000"/>
                </a:solidFill>
                <a:latin typeface="Times New Roman" panose="02020603050405020304" pitchFamily="18" charset="0"/>
              </a:rPr>
              <a:t>转换系统的特点</a:t>
            </a:r>
          </a:p>
        </p:txBody>
      </p:sp>
      <p:sp>
        <p:nvSpPr>
          <p:cNvPr id="19472" name="Text Box 54"/>
          <p:cNvSpPr txBox="1">
            <a:spLocks noChangeArrowheads="1"/>
          </p:cNvSpPr>
          <p:nvPr/>
        </p:nvSpPr>
        <p:spPr bwMode="auto">
          <a:xfrm>
            <a:off x="6445250" y="4075114"/>
            <a:ext cx="9350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3200" b="1">
                <a:solidFill>
                  <a:srgbClr val="000000"/>
                </a:solidFill>
                <a:latin typeface="Times New Roman" panose="02020603050405020304" pitchFamily="18" charset="0"/>
              </a:rPr>
              <a:t>e</a:t>
            </a:r>
            <a:r>
              <a:rPr lang="en-US" altLang="zh-CN" sz="3200" b="1" baseline="-25000">
                <a:solidFill>
                  <a:srgbClr val="000000"/>
                </a:solidFill>
                <a:latin typeface="Times New Roman" panose="02020603050405020304" pitchFamily="18" charset="0"/>
              </a:rPr>
              <a:t>1</a:t>
            </a:r>
            <a:r>
              <a:rPr lang="en-US" altLang="zh-CN" sz="3200" b="1">
                <a:solidFill>
                  <a:srgbClr val="000000"/>
                </a:solidFill>
                <a:latin typeface="Times New Roman" panose="02020603050405020304" pitchFamily="18" charset="0"/>
              </a:rPr>
              <a:t>e</a:t>
            </a:r>
            <a:r>
              <a:rPr lang="en-US" altLang="zh-CN" sz="3200" b="1" baseline="-25000">
                <a:solidFill>
                  <a:srgbClr val="000000"/>
                </a:solidFill>
                <a:latin typeface="Times New Roman" panose="02020603050405020304" pitchFamily="18" charset="0"/>
              </a:rPr>
              <a:t>2</a:t>
            </a:r>
            <a:endParaRPr lang="el-GR" altLang="en-US" sz="3200" b="1" baseline="-25000">
              <a:solidFill>
                <a:srgbClr val="000000"/>
              </a:solidFill>
              <a:latin typeface="Times New Roman" panose="02020603050405020304" pitchFamily="18" charset="0"/>
            </a:endParaRPr>
          </a:p>
        </p:txBody>
      </p:sp>
      <p:sp>
        <p:nvSpPr>
          <p:cNvPr id="19473" name="Text Box 55"/>
          <p:cNvSpPr txBox="1">
            <a:spLocks noChangeArrowheads="1"/>
          </p:cNvSpPr>
          <p:nvPr/>
        </p:nvSpPr>
        <p:spPr bwMode="auto">
          <a:xfrm>
            <a:off x="6618289" y="5276850"/>
            <a:ext cx="5857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3200" b="1">
                <a:solidFill>
                  <a:srgbClr val="000000"/>
                </a:solidFill>
                <a:latin typeface="Times New Roman" panose="02020603050405020304" pitchFamily="18" charset="0"/>
              </a:rPr>
              <a:t>e</a:t>
            </a:r>
            <a:r>
              <a:rPr lang="en-US" altLang="zh-CN" sz="3200" b="1" baseline="30000">
                <a:solidFill>
                  <a:srgbClr val="000000"/>
                </a:solidFill>
                <a:latin typeface="Times New Roman" panose="02020603050405020304" pitchFamily="18" charset="0"/>
              </a:rPr>
              <a:t>*</a:t>
            </a:r>
            <a:endParaRPr lang="el-GR" altLang="en-US" sz="3200" b="1" baseline="30000">
              <a:solidFill>
                <a:srgbClr val="000000"/>
              </a:solidFill>
              <a:latin typeface="Times New Roman" panose="02020603050405020304" pitchFamily="18" charset="0"/>
            </a:endParaRPr>
          </a:p>
        </p:txBody>
      </p:sp>
      <p:sp>
        <p:nvSpPr>
          <p:cNvPr id="19474" name="Text Box 56"/>
          <p:cNvSpPr txBox="1">
            <a:spLocks noChangeArrowheads="1"/>
          </p:cNvSpPr>
          <p:nvPr/>
        </p:nvSpPr>
        <p:spPr bwMode="auto">
          <a:xfrm>
            <a:off x="6291264" y="2608264"/>
            <a:ext cx="10874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3200" b="1">
                <a:solidFill>
                  <a:srgbClr val="000000"/>
                </a:solidFill>
                <a:latin typeface="Times New Roman" panose="02020603050405020304" pitchFamily="18" charset="0"/>
              </a:rPr>
              <a:t>e</a:t>
            </a:r>
            <a:r>
              <a:rPr lang="en-US" altLang="zh-CN" sz="3200" b="1" baseline="-25000">
                <a:solidFill>
                  <a:srgbClr val="000000"/>
                </a:solidFill>
                <a:latin typeface="Times New Roman" panose="02020603050405020304" pitchFamily="18" charset="0"/>
              </a:rPr>
              <a:t>1 </a:t>
            </a:r>
            <a:r>
              <a:rPr lang="en-US" altLang="zh-CN" sz="3200" b="1">
                <a:solidFill>
                  <a:srgbClr val="000000"/>
                </a:solidFill>
                <a:latin typeface="Times New Roman" panose="02020603050405020304" pitchFamily="18" charset="0"/>
              </a:rPr>
              <a:t>| e</a:t>
            </a:r>
            <a:r>
              <a:rPr lang="en-US" altLang="zh-CN" sz="3200" b="1" baseline="-25000">
                <a:solidFill>
                  <a:srgbClr val="000000"/>
                </a:solidFill>
                <a:latin typeface="Times New Roman" panose="02020603050405020304" pitchFamily="18" charset="0"/>
              </a:rPr>
              <a:t>2</a:t>
            </a:r>
            <a:endParaRPr lang="el-GR" altLang="en-US" sz="3200" b="1" baseline="-25000">
              <a:solidFill>
                <a:srgbClr val="000000"/>
              </a:solidFill>
              <a:latin typeface="Times New Roman" panose="02020603050405020304" pitchFamily="18" charset="0"/>
            </a:endParaRPr>
          </a:p>
        </p:txBody>
      </p:sp>
      <p:sp>
        <p:nvSpPr>
          <p:cNvPr id="19475" name="Oval 57"/>
          <p:cNvSpPr>
            <a:spLocks noChangeArrowheads="1"/>
          </p:cNvSpPr>
          <p:nvPr/>
        </p:nvSpPr>
        <p:spPr bwMode="auto">
          <a:xfrm>
            <a:off x="8099426" y="2794001"/>
            <a:ext cx="358775" cy="360363"/>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S</a:t>
            </a:r>
          </a:p>
        </p:txBody>
      </p:sp>
      <p:grpSp>
        <p:nvGrpSpPr>
          <p:cNvPr id="19476" name="Group 58"/>
          <p:cNvGrpSpPr>
            <a:grpSpLocks/>
          </p:cNvGrpSpPr>
          <p:nvPr/>
        </p:nvGrpSpPr>
        <p:grpSpPr bwMode="auto">
          <a:xfrm>
            <a:off x="9561514" y="2722564"/>
            <a:ext cx="503237" cy="503237"/>
            <a:chOff x="0" y="0"/>
            <a:chExt cx="317" cy="317"/>
          </a:xfrm>
        </p:grpSpPr>
        <p:sp>
          <p:nvSpPr>
            <p:cNvPr id="19505" name="Oval 59"/>
            <p:cNvSpPr>
              <a:spLocks noChangeArrowheads="1"/>
            </p:cNvSpPr>
            <p:nvPr/>
          </p:nvSpPr>
          <p:spPr bwMode="auto">
            <a:xfrm>
              <a:off x="0" y="0"/>
              <a:ext cx="317" cy="31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19506" name="Oval 60"/>
            <p:cNvSpPr>
              <a:spLocks noChangeArrowheads="1"/>
            </p:cNvSpPr>
            <p:nvPr/>
          </p:nvSpPr>
          <p:spPr bwMode="auto">
            <a:xfrm>
              <a:off x="47" y="45"/>
              <a:ext cx="226"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Z</a:t>
              </a:r>
            </a:p>
          </p:txBody>
        </p:sp>
      </p:grpSp>
      <p:cxnSp>
        <p:nvCxnSpPr>
          <p:cNvPr id="19477" name="AutoShape 61"/>
          <p:cNvCxnSpPr>
            <a:cxnSpLocks noChangeShapeType="1"/>
            <a:stCxn id="19475" idx="7"/>
            <a:endCxn id="19505" idx="1"/>
          </p:cNvCxnSpPr>
          <p:nvPr/>
        </p:nvCxnSpPr>
        <p:spPr bwMode="auto">
          <a:xfrm flipV="1">
            <a:off x="8405814" y="2782888"/>
            <a:ext cx="1228725" cy="50800"/>
          </a:xfrm>
          <a:prstGeom prst="straightConnector1">
            <a:avLst/>
          </a:prstGeom>
          <a:noFill/>
          <a:ln w="381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78" name="Text Box 62"/>
          <p:cNvSpPr txBox="1">
            <a:spLocks noChangeArrowheads="1"/>
          </p:cNvSpPr>
          <p:nvPr/>
        </p:nvSpPr>
        <p:spPr bwMode="auto">
          <a:xfrm>
            <a:off x="6159500" y="1698626"/>
            <a:ext cx="1398588"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zh-CN" altLang="en-US" sz="2800" b="1">
                <a:solidFill>
                  <a:srgbClr val="D60093"/>
                </a:solidFill>
              </a:rPr>
              <a:t>正规式</a:t>
            </a:r>
          </a:p>
        </p:txBody>
      </p:sp>
      <p:sp>
        <p:nvSpPr>
          <p:cNvPr id="19479" name="Text Box 63"/>
          <p:cNvSpPr txBox="1">
            <a:spLocks noChangeArrowheads="1"/>
          </p:cNvSpPr>
          <p:nvPr/>
        </p:nvSpPr>
        <p:spPr bwMode="auto">
          <a:xfrm>
            <a:off x="8191500" y="1698626"/>
            <a:ext cx="1936750"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zh-CN" altLang="en-US" sz="2800" b="1">
                <a:solidFill>
                  <a:srgbClr val="D60093"/>
                </a:solidFill>
              </a:rPr>
              <a:t>转换系统</a:t>
            </a:r>
          </a:p>
        </p:txBody>
      </p:sp>
      <p:sp>
        <p:nvSpPr>
          <p:cNvPr id="19480" name="Rectangle 64"/>
          <p:cNvSpPr>
            <a:spLocks noChangeArrowheads="1"/>
          </p:cNvSpPr>
          <p:nvPr/>
        </p:nvSpPr>
        <p:spPr bwMode="auto">
          <a:xfrm>
            <a:off x="8772525" y="2192339"/>
            <a:ext cx="500756"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3200" b="1">
                <a:solidFill>
                  <a:srgbClr val="000000"/>
                </a:solidFill>
                <a:latin typeface="Times New Roman" panose="02020603050405020304" pitchFamily="18" charset="0"/>
              </a:rPr>
              <a:t>e</a:t>
            </a:r>
            <a:r>
              <a:rPr lang="en-US" altLang="zh-CN" sz="3200" b="1" baseline="-25000">
                <a:solidFill>
                  <a:srgbClr val="000000"/>
                </a:solidFill>
                <a:latin typeface="Times New Roman" panose="02020603050405020304" pitchFamily="18" charset="0"/>
              </a:rPr>
              <a:t>1</a:t>
            </a:r>
            <a:endParaRPr lang="zh-CN" altLang="en-US" sz="3200" b="1" baseline="-25000">
              <a:solidFill>
                <a:srgbClr val="000000"/>
              </a:solidFill>
              <a:latin typeface="Times New Roman" panose="02020603050405020304" pitchFamily="18" charset="0"/>
            </a:endParaRPr>
          </a:p>
        </p:txBody>
      </p:sp>
      <p:cxnSp>
        <p:nvCxnSpPr>
          <p:cNvPr id="19481" name="AutoShape 65"/>
          <p:cNvCxnSpPr>
            <a:cxnSpLocks noChangeShapeType="1"/>
            <a:stCxn id="19475" idx="5"/>
            <a:endCxn id="19505" idx="3"/>
          </p:cNvCxnSpPr>
          <p:nvPr/>
        </p:nvCxnSpPr>
        <p:spPr bwMode="auto">
          <a:xfrm>
            <a:off x="8405814" y="3114675"/>
            <a:ext cx="1228725" cy="50800"/>
          </a:xfrm>
          <a:prstGeom prst="straightConnector1">
            <a:avLst/>
          </a:prstGeom>
          <a:noFill/>
          <a:ln w="381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82" name="Rectangle 66"/>
          <p:cNvSpPr>
            <a:spLocks noChangeArrowheads="1"/>
          </p:cNvSpPr>
          <p:nvPr/>
        </p:nvSpPr>
        <p:spPr bwMode="auto">
          <a:xfrm>
            <a:off x="8777288" y="2952751"/>
            <a:ext cx="500756"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3200" b="1">
                <a:solidFill>
                  <a:srgbClr val="000000"/>
                </a:solidFill>
                <a:latin typeface="Times New Roman" panose="02020603050405020304" pitchFamily="18" charset="0"/>
              </a:rPr>
              <a:t>e</a:t>
            </a:r>
            <a:r>
              <a:rPr lang="en-US" altLang="zh-CN" sz="3200" b="1" baseline="-25000">
                <a:solidFill>
                  <a:srgbClr val="000000"/>
                </a:solidFill>
                <a:latin typeface="Times New Roman" panose="02020603050405020304" pitchFamily="18" charset="0"/>
              </a:rPr>
              <a:t>2</a:t>
            </a:r>
            <a:endParaRPr lang="zh-CN" altLang="en-US" sz="3200" b="1" baseline="-25000">
              <a:solidFill>
                <a:srgbClr val="000000"/>
              </a:solidFill>
              <a:latin typeface="Times New Roman" panose="02020603050405020304" pitchFamily="18" charset="0"/>
            </a:endParaRPr>
          </a:p>
        </p:txBody>
      </p:sp>
      <p:sp>
        <p:nvSpPr>
          <p:cNvPr id="19483" name="Oval 67"/>
          <p:cNvSpPr>
            <a:spLocks noChangeArrowheads="1"/>
          </p:cNvSpPr>
          <p:nvPr/>
        </p:nvSpPr>
        <p:spPr bwMode="auto">
          <a:xfrm>
            <a:off x="7837489" y="4254501"/>
            <a:ext cx="358775" cy="360363"/>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S</a:t>
            </a:r>
          </a:p>
        </p:txBody>
      </p:sp>
      <p:grpSp>
        <p:nvGrpSpPr>
          <p:cNvPr id="19484" name="Group 68"/>
          <p:cNvGrpSpPr>
            <a:grpSpLocks/>
          </p:cNvGrpSpPr>
          <p:nvPr/>
        </p:nvGrpSpPr>
        <p:grpSpPr bwMode="auto">
          <a:xfrm>
            <a:off x="9888539" y="4183064"/>
            <a:ext cx="503237" cy="503237"/>
            <a:chOff x="0" y="0"/>
            <a:chExt cx="317" cy="317"/>
          </a:xfrm>
        </p:grpSpPr>
        <p:sp>
          <p:nvSpPr>
            <p:cNvPr id="19503" name="Oval 69"/>
            <p:cNvSpPr>
              <a:spLocks noChangeArrowheads="1"/>
            </p:cNvSpPr>
            <p:nvPr/>
          </p:nvSpPr>
          <p:spPr bwMode="auto">
            <a:xfrm>
              <a:off x="0" y="0"/>
              <a:ext cx="317" cy="31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19504" name="Oval 70"/>
            <p:cNvSpPr>
              <a:spLocks noChangeArrowheads="1"/>
            </p:cNvSpPr>
            <p:nvPr/>
          </p:nvSpPr>
          <p:spPr bwMode="auto">
            <a:xfrm>
              <a:off x="47" y="45"/>
              <a:ext cx="226"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Z</a:t>
              </a:r>
            </a:p>
          </p:txBody>
        </p:sp>
      </p:grpSp>
      <p:cxnSp>
        <p:nvCxnSpPr>
          <p:cNvPr id="19485" name="AutoShape 71"/>
          <p:cNvCxnSpPr>
            <a:cxnSpLocks noChangeShapeType="1"/>
            <a:stCxn id="19489" idx="6"/>
            <a:endCxn id="19503" idx="2"/>
          </p:cNvCxnSpPr>
          <p:nvPr/>
        </p:nvCxnSpPr>
        <p:spPr bwMode="auto">
          <a:xfrm>
            <a:off x="9266238" y="4432301"/>
            <a:ext cx="609600" cy="3175"/>
          </a:xfrm>
          <a:prstGeom prst="straightConnector1">
            <a:avLst/>
          </a:prstGeom>
          <a:noFill/>
          <a:ln w="381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86" name="Rectangle 72"/>
          <p:cNvSpPr>
            <a:spLocks noChangeArrowheads="1"/>
          </p:cNvSpPr>
          <p:nvPr/>
        </p:nvSpPr>
        <p:spPr bwMode="auto">
          <a:xfrm>
            <a:off x="8258175" y="3814764"/>
            <a:ext cx="500756"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3200" b="1">
                <a:solidFill>
                  <a:srgbClr val="000000"/>
                </a:solidFill>
                <a:latin typeface="Times New Roman" panose="02020603050405020304" pitchFamily="18" charset="0"/>
              </a:rPr>
              <a:t>e</a:t>
            </a:r>
            <a:r>
              <a:rPr lang="en-US" altLang="zh-CN" sz="3200" b="1" baseline="-25000">
                <a:solidFill>
                  <a:srgbClr val="000000"/>
                </a:solidFill>
                <a:latin typeface="Times New Roman" panose="02020603050405020304" pitchFamily="18" charset="0"/>
              </a:rPr>
              <a:t>1</a:t>
            </a:r>
            <a:endParaRPr lang="zh-CN" altLang="en-US" sz="3200" b="1" baseline="-25000">
              <a:solidFill>
                <a:srgbClr val="000000"/>
              </a:solidFill>
              <a:latin typeface="Times New Roman" panose="02020603050405020304" pitchFamily="18" charset="0"/>
            </a:endParaRPr>
          </a:p>
        </p:txBody>
      </p:sp>
      <p:cxnSp>
        <p:nvCxnSpPr>
          <p:cNvPr id="19487" name="AutoShape 73"/>
          <p:cNvCxnSpPr>
            <a:cxnSpLocks noChangeShapeType="1"/>
            <a:stCxn id="19483" idx="6"/>
            <a:endCxn id="19489" idx="2"/>
          </p:cNvCxnSpPr>
          <p:nvPr/>
        </p:nvCxnSpPr>
        <p:spPr bwMode="auto">
          <a:xfrm flipV="1">
            <a:off x="8208963" y="4432301"/>
            <a:ext cx="673100" cy="3175"/>
          </a:xfrm>
          <a:prstGeom prst="straightConnector1">
            <a:avLst/>
          </a:prstGeom>
          <a:noFill/>
          <a:ln w="381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88" name="Rectangle 74"/>
          <p:cNvSpPr>
            <a:spLocks noChangeArrowheads="1"/>
          </p:cNvSpPr>
          <p:nvPr/>
        </p:nvSpPr>
        <p:spPr bwMode="auto">
          <a:xfrm>
            <a:off x="9242425" y="3822701"/>
            <a:ext cx="500756"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3200" b="1">
                <a:solidFill>
                  <a:srgbClr val="000000"/>
                </a:solidFill>
                <a:latin typeface="Times New Roman" panose="02020603050405020304" pitchFamily="18" charset="0"/>
              </a:rPr>
              <a:t>e</a:t>
            </a:r>
            <a:r>
              <a:rPr lang="en-US" altLang="zh-CN" sz="3200" b="1" baseline="-25000">
                <a:solidFill>
                  <a:srgbClr val="000000"/>
                </a:solidFill>
                <a:latin typeface="Times New Roman" panose="02020603050405020304" pitchFamily="18" charset="0"/>
              </a:rPr>
              <a:t>2</a:t>
            </a:r>
            <a:endParaRPr lang="zh-CN" altLang="en-US" sz="3200" b="1" baseline="-25000">
              <a:solidFill>
                <a:srgbClr val="000000"/>
              </a:solidFill>
              <a:latin typeface="Times New Roman" panose="02020603050405020304" pitchFamily="18" charset="0"/>
            </a:endParaRPr>
          </a:p>
        </p:txBody>
      </p:sp>
      <p:sp>
        <p:nvSpPr>
          <p:cNvPr id="19489" name="Oval 75"/>
          <p:cNvSpPr>
            <a:spLocks noChangeArrowheads="1"/>
          </p:cNvSpPr>
          <p:nvPr/>
        </p:nvSpPr>
        <p:spPr bwMode="auto">
          <a:xfrm>
            <a:off x="8894764" y="4251326"/>
            <a:ext cx="358775" cy="360363"/>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endParaRPr lang="en-US" altLang="zh-CN" sz="2400" b="1">
              <a:solidFill>
                <a:srgbClr val="000000"/>
              </a:solidFill>
              <a:latin typeface="Times New Roman" panose="02020603050405020304" pitchFamily="18" charset="0"/>
            </a:endParaRPr>
          </a:p>
        </p:txBody>
      </p:sp>
      <p:sp>
        <p:nvSpPr>
          <p:cNvPr id="19490" name="Oval 76"/>
          <p:cNvSpPr>
            <a:spLocks noChangeArrowheads="1"/>
          </p:cNvSpPr>
          <p:nvPr/>
        </p:nvSpPr>
        <p:spPr bwMode="auto">
          <a:xfrm>
            <a:off x="7862889" y="5422901"/>
            <a:ext cx="358775" cy="360363"/>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S</a:t>
            </a:r>
          </a:p>
        </p:txBody>
      </p:sp>
      <p:grpSp>
        <p:nvGrpSpPr>
          <p:cNvPr id="19491" name="Group 77"/>
          <p:cNvGrpSpPr>
            <a:grpSpLocks/>
          </p:cNvGrpSpPr>
          <p:nvPr/>
        </p:nvGrpSpPr>
        <p:grpSpPr bwMode="auto">
          <a:xfrm>
            <a:off x="9913939" y="5351464"/>
            <a:ext cx="503237" cy="503237"/>
            <a:chOff x="0" y="0"/>
            <a:chExt cx="317" cy="317"/>
          </a:xfrm>
        </p:grpSpPr>
        <p:sp>
          <p:nvSpPr>
            <p:cNvPr id="19501" name="Oval 78"/>
            <p:cNvSpPr>
              <a:spLocks noChangeArrowheads="1"/>
            </p:cNvSpPr>
            <p:nvPr/>
          </p:nvSpPr>
          <p:spPr bwMode="auto">
            <a:xfrm>
              <a:off x="0" y="0"/>
              <a:ext cx="317" cy="31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19502" name="Oval 79"/>
            <p:cNvSpPr>
              <a:spLocks noChangeArrowheads="1"/>
            </p:cNvSpPr>
            <p:nvPr/>
          </p:nvSpPr>
          <p:spPr bwMode="auto">
            <a:xfrm>
              <a:off x="47" y="45"/>
              <a:ext cx="226"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Z</a:t>
              </a:r>
            </a:p>
          </p:txBody>
        </p:sp>
      </p:grpSp>
      <p:cxnSp>
        <p:nvCxnSpPr>
          <p:cNvPr id="19492" name="AutoShape 80"/>
          <p:cNvCxnSpPr>
            <a:cxnSpLocks noChangeShapeType="1"/>
            <a:stCxn id="19494" idx="6"/>
            <a:endCxn id="19501" idx="2"/>
          </p:cNvCxnSpPr>
          <p:nvPr/>
        </p:nvCxnSpPr>
        <p:spPr bwMode="auto">
          <a:xfrm>
            <a:off x="9291638" y="5600701"/>
            <a:ext cx="609600" cy="3175"/>
          </a:xfrm>
          <a:prstGeom prst="straightConnector1">
            <a:avLst/>
          </a:prstGeom>
          <a:noFill/>
          <a:ln w="381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93" name="AutoShape 81"/>
          <p:cNvCxnSpPr>
            <a:cxnSpLocks noChangeShapeType="1"/>
            <a:stCxn id="19490" idx="6"/>
            <a:endCxn id="19494" idx="2"/>
          </p:cNvCxnSpPr>
          <p:nvPr/>
        </p:nvCxnSpPr>
        <p:spPr bwMode="auto">
          <a:xfrm flipV="1">
            <a:off x="8234363" y="5600701"/>
            <a:ext cx="673100" cy="3175"/>
          </a:xfrm>
          <a:prstGeom prst="straightConnector1">
            <a:avLst/>
          </a:prstGeom>
          <a:noFill/>
          <a:ln w="381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94" name="Oval 82"/>
          <p:cNvSpPr>
            <a:spLocks noChangeArrowheads="1"/>
          </p:cNvSpPr>
          <p:nvPr/>
        </p:nvSpPr>
        <p:spPr bwMode="auto">
          <a:xfrm>
            <a:off x="8920164" y="5419726"/>
            <a:ext cx="358775" cy="360363"/>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endParaRPr lang="en-US" altLang="zh-CN" sz="2400" b="1">
              <a:solidFill>
                <a:srgbClr val="000000"/>
              </a:solidFill>
              <a:latin typeface="Times New Roman" panose="02020603050405020304" pitchFamily="18" charset="0"/>
            </a:endParaRPr>
          </a:p>
        </p:txBody>
      </p:sp>
      <p:sp>
        <p:nvSpPr>
          <p:cNvPr id="19495" name="Text Box 83"/>
          <p:cNvSpPr txBox="1">
            <a:spLocks noChangeArrowheads="1"/>
          </p:cNvSpPr>
          <p:nvPr/>
        </p:nvSpPr>
        <p:spPr bwMode="auto">
          <a:xfrm>
            <a:off x="8909051" y="5872164"/>
            <a:ext cx="4175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3200" b="1">
                <a:solidFill>
                  <a:srgbClr val="000000"/>
                </a:solidFill>
                <a:latin typeface="Times New Roman" panose="02020603050405020304" pitchFamily="18" charset="0"/>
              </a:rPr>
              <a:t>e</a:t>
            </a:r>
            <a:endParaRPr lang="el-GR" altLang="en-US" sz="3200" b="1" baseline="-25000">
              <a:solidFill>
                <a:srgbClr val="000000"/>
              </a:solidFill>
              <a:latin typeface="Times New Roman" panose="02020603050405020304" pitchFamily="18" charset="0"/>
            </a:endParaRPr>
          </a:p>
        </p:txBody>
      </p:sp>
      <p:cxnSp>
        <p:nvCxnSpPr>
          <p:cNvPr id="19496" name="AutoShape 84"/>
          <p:cNvCxnSpPr>
            <a:cxnSpLocks noChangeShapeType="1"/>
            <a:stCxn id="19494" idx="3"/>
            <a:endCxn id="19494" idx="5"/>
          </p:cNvCxnSpPr>
          <p:nvPr/>
        </p:nvCxnSpPr>
        <p:spPr bwMode="auto">
          <a:xfrm rot="16200000" flipH="1">
            <a:off x="9098756" y="5614194"/>
            <a:ext cx="1588" cy="254000"/>
          </a:xfrm>
          <a:prstGeom prst="curvedConnector3">
            <a:avLst>
              <a:gd name="adj1" fmla="val 16900000"/>
            </a:avLst>
          </a:prstGeom>
          <a:noFill/>
          <a:ln w="381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97" name="Text Box 85"/>
          <p:cNvSpPr txBox="1">
            <a:spLocks noChangeArrowheads="1"/>
          </p:cNvSpPr>
          <p:nvPr/>
        </p:nvSpPr>
        <p:spPr bwMode="auto">
          <a:xfrm>
            <a:off x="8162925" y="5094289"/>
            <a:ext cx="6492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i="1">
                <a:solidFill>
                  <a:srgbClr val="000000"/>
                </a:solidFill>
                <a:latin typeface="Times New Roman" panose="02020603050405020304" pitchFamily="18" charset="0"/>
              </a:rPr>
              <a:t>ε</a:t>
            </a:r>
          </a:p>
        </p:txBody>
      </p:sp>
      <p:sp>
        <p:nvSpPr>
          <p:cNvPr id="19498" name="Text Box 86"/>
          <p:cNvSpPr txBox="1">
            <a:spLocks noChangeArrowheads="1"/>
          </p:cNvSpPr>
          <p:nvPr/>
        </p:nvSpPr>
        <p:spPr bwMode="auto">
          <a:xfrm>
            <a:off x="9229725" y="5106989"/>
            <a:ext cx="6492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i="1">
                <a:solidFill>
                  <a:srgbClr val="000000"/>
                </a:solidFill>
                <a:latin typeface="Times New Roman" panose="02020603050405020304" pitchFamily="18" charset="0"/>
              </a:rPr>
              <a:t>ε</a:t>
            </a:r>
          </a:p>
        </p:txBody>
      </p:sp>
      <p:sp>
        <p:nvSpPr>
          <p:cNvPr id="19499" name="Rectangle 87"/>
          <p:cNvSpPr>
            <a:spLocks noChangeArrowheads="1"/>
          </p:cNvSpPr>
          <p:nvPr/>
        </p:nvSpPr>
        <p:spPr bwMode="auto">
          <a:xfrm>
            <a:off x="1611313" y="193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en-US" altLang="zh-CN" sz="3400" b="1">
                <a:solidFill>
                  <a:srgbClr val="0F55C7"/>
                </a:solidFill>
                <a:latin typeface="Times New Roman" panose="02020603050405020304" pitchFamily="18" charset="0"/>
              </a:rPr>
              <a:t>§ 3.4.3 </a:t>
            </a:r>
            <a:r>
              <a:rPr lang="zh-CN" altLang="en-US" sz="3400" b="1">
                <a:solidFill>
                  <a:srgbClr val="0F55C7"/>
                </a:solidFill>
                <a:latin typeface="Times New Roman" panose="02020603050405020304" pitchFamily="18" charset="0"/>
              </a:rPr>
              <a:t>由正规表达式构造转换系统</a:t>
            </a:r>
          </a:p>
        </p:txBody>
      </p:sp>
      <p:sp>
        <p:nvSpPr>
          <p:cNvPr id="19500" name="Rectangle 88"/>
          <p:cNvSpPr>
            <a:spLocks noChangeArrowheads="1"/>
          </p:cNvSpPr>
          <p:nvPr/>
        </p:nvSpPr>
        <p:spPr bwMode="auto">
          <a:xfrm>
            <a:off x="1611313" y="904875"/>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zh-CN" altLang="en-US" sz="2800" b="1">
                <a:solidFill>
                  <a:srgbClr val="000000"/>
                </a:solidFill>
                <a:latin typeface="Times New Roman" panose="02020603050405020304" pitchFamily="18" charset="0"/>
              </a:rPr>
              <a:t>三、由正规表达式构造转换系统（拓展后的</a:t>
            </a:r>
            <a:r>
              <a:rPr lang="en-US" altLang="zh-CN" sz="2800" b="1">
                <a:solidFill>
                  <a:srgbClr val="000000"/>
                </a:solidFill>
                <a:latin typeface="Times New Roman" panose="02020603050405020304" pitchFamily="18" charset="0"/>
              </a:rPr>
              <a:t>NFA</a:t>
            </a:r>
            <a:r>
              <a:rPr lang="zh-CN" altLang="en-US" sz="2800" b="1">
                <a:solidFill>
                  <a:srgbClr val="000000"/>
                </a:solidFill>
                <a:latin typeface="Times New Roman" panose="02020603050405020304" pitchFamily="18" charset="0"/>
              </a:rPr>
              <a:t>）</a:t>
            </a:r>
            <a:endParaRPr lang="zh-CN" altLang="en-US" sz="2800" b="1">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19925992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951"/>
                                        </p:tgtEl>
                                        <p:attrNameLst>
                                          <p:attrName>style.visibility</p:attrName>
                                        </p:attrNameLst>
                                      </p:cBhvr>
                                      <p:to>
                                        <p:strVal val="visible"/>
                                      </p:to>
                                    </p:set>
                                    <p:animEffect transition="in" filter="blinds(horizontal)">
                                      <p:cBhvr>
                                        <p:cTn id="7" dur="500"/>
                                        <p:tgtEl>
                                          <p:spTgt spid="38951"/>
                                        </p:tgtEl>
                                      </p:cBhvr>
                                    </p:animEffect>
                                  </p:childTnLst>
                                </p:cTn>
                              </p:par>
                              <p:par>
                                <p:cTn id="8" presetID="3" presetClass="entr" presetSubtype="10" fill="hold" nodeType="withEffect">
                                  <p:stCondLst>
                                    <p:cond delay="0"/>
                                  </p:stCondLst>
                                  <p:childTnLst>
                                    <p:set>
                                      <p:cBhvr>
                                        <p:cTn id="9" dur="1" fill="hold">
                                          <p:stCondLst>
                                            <p:cond delay="0"/>
                                          </p:stCondLst>
                                        </p:cTn>
                                        <p:tgtEl>
                                          <p:spTgt spid="38952"/>
                                        </p:tgtEl>
                                        <p:attrNameLst>
                                          <p:attrName>style.visibility</p:attrName>
                                        </p:attrNameLst>
                                      </p:cBhvr>
                                      <p:to>
                                        <p:strVal val="visible"/>
                                      </p:to>
                                    </p:set>
                                    <p:animEffect transition="in" filter="blinds(horizontal)">
                                      <p:cBhvr>
                                        <p:cTn id="10" dur="500"/>
                                        <p:tgtEl>
                                          <p:spTgt spid="38952"/>
                                        </p:tgtEl>
                                      </p:cBhvr>
                                    </p:animEffect>
                                  </p:childTnLst>
                                </p:cTn>
                              </p:par>
                              <p:par>
                                <p:cTn id="11" presetID="3" presetClass="entr" presetSubtype="10" fill="hold" nodeType="withEffect">
                                  <p:stCondLst>
                                    <p:cond delay="0"/>
                                  </p:stCondLst>
                                  <p:childTnLst>
                                    <p:set>
                                      <p:cBhvr>
                                        <p:cTn id="12" dur="1" fill="hold">
                                          <p:stCondLst>
                                            <p:cond delay="0"/>
                                          </p:stCondLst>
                                        </p:cTn>
                                        <p:tgtEl>
                                          <p:spTgt spid="38955"/>
                                        </p:tgtEl>
                                        <p:attrNameLst>
                                          <p:attrName>style.visibility</p:attrName>
                                        </p:attrNameLst>
                                      </p:cBhvr>
                                      <p:to>
                                        <p:strVal val="visible"/>
                                      </p:to>
                                    </p:set>
                                    <p:animEffect transition="in" filter="blinds(horizontal)">
                                      <p:cBhvr>
                                        <p:cTn id="13" dur="500"/>
                                        <p:tgtEl>
                                          <p:spTgt spid="3895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8956"/>
                                        </p:tgtEl>
                                        <p:attrNameLst>
                                          <p:attrName>style.visibility</p:attrName>
                                        </p:attrNameLst>
                                      </p:cBhvr>
                                      <p:to>
                                        <p:strVal val="visible"/>
                                      </p:to>
                                    </p:set>
                                    <p:animEffect transition="in" filter="blinds(horizontal)">
                                      <p:cBhvr>
                                        <p:cTn id="16" dur="500"/>
                                        <p:tgtEl>
                                          <p:spTgt spid="38956"/>
                                        </p:tgtEl>
                                      </p:cBhvr>
                                    </p:animEffect>
                                  </p:childTnLst>
                                </p:cTn>
                              </p:par>
                              <p:par>
                                <p:cTn id="17" presetID="3" presetClass="entr" presetSubtype="10" fill="hold" nodeType="withEffect">
                                  <p:stCondLst>
                                    <p:cond delay="0"/>
                                  </p:stCondLst>
                                  <p:childTnLst>
                                    <p:set>
                                      <p:cBhvr>
                                        <p:cTn id="18" dur="1" fill="hold">
                                          <p:stCondLst>
                                            <p:cond delay="0"/>
                                          </p:stCondLst>
                                        </p:cTn>
                                        <p:tgtEl>
                                          <p:spTgt spid="38957"/>
                                        </p:tgtEl>
                                        <p:attrNameLst>
                                          <p:attrName>style.visibility</p:attrName>
                                        </p:attrNameLst>
                                      </p:cBhvr>
                                      <p:to>
                                        <p:strVal val="visible"/>
                                      </p:to>
                                    </p:set>
                                    <p:animEffect transition="in" filter="blinds(horizontal)">
                                      <p:cBhvr>
                                        <p:cTn id="19" dur="500"/>
                                        <p:tgtEl>
                                          <p:spTgt spid="38957"/>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8958"/>
                                        </p:tgtEl>
                                        <p:attrNameLst>
                                          <p:attrName>style.visibility</p:attrName>
                                        </p:attrNameLst>
                                      </p:cBhvr>
                                      <p:to>
                                        <p:strVal val="visible"/>
                                      </p:to>
                                    </p:set>
                                    <p:animEffect transition="in" filter="blinds(horizontal)">
                                      <p:cBhvr>
                                        <p:cTn id="22" dur="500"/>
                                        <p:tgtEl>
                                          <p:spTgt spid="3895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8959"/>
                                        </p:tgtEl>
                                        <p:attrNameLst>
                                          <p:attrName>style.visibility</p:attrName>
                                        </p:attrNameLst>
                                      </p:cBhvr>
                                      <p:to>
                                        <p:strVal val="visible"/>
                                      </p:to>
                                    </p:set>
                                    <p:animEffect transition="in" filter="blinds(horizontal)">
                                      <p:cBhvr>
                                        <p:cTn id="27" dur="500"/>
                                        <p:tgtEl>
                                          <p:spTgt spid="38959"/>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8962"/>
                                        </p:tgtEl>
                                        <p:attrNameLst>
                                          <p:attrName>style.visibility</p:attrName>
                                        </p:attrNameLst>
                                      </p:cBhvr>
                                      <p:to>
                                        <p:strVal val="visible"/>
                                      </p:to>
                                    </p:set>
                                    <p:animEffect transition="in" filter="blinds(horizontal)">
                                      <p:cBhvr>
                                        <p:cTn id="30" dur="500"/>
                                        <p:tgtEl>
                                          <p:spTgt spid="38962"/>
                                        </p:tgtEl>
                                      </p:cBhvr>
                                    </p:animEffect>
                                  </p:childTnLst>
                                </p:cTn>
                              </p:par>
                              <p:par>
                                <p:cTn id="31" presetID="3" presetClass="entr" presetSubtype="10" fill="hold" nodeType="withEffect">
                                  <p:stCondLst>
                                    <p:cond delay="0"/>
                                  </p:stCondLst>
                                  <p:childTnLst>
                                    <p:set>
                                      <p:cBhvr>
                                        <p:cTn id="32" dur="1" fill="hold">
                                          <p:stCondLst>
                                            <p:cond delay="0"/>
                                          </p:stCondLst>
                                        </p:cTn>
                                        <p:tgtEl>
                                          <p:spTgt spid="38963"/>
                                        </p:tgtEl>
                                        <p:attrNameLst>
                                          <p:attrName>style.visibility</p:attrName>
                                        </p:attrNameLst>
                                      </p:cBhvr>
                                      <p:to>
                                        <p:strVal val="visible"/>
                                      </p:to>
                                    </p:set>
                                    <p:animEffect transition="in" filter="blinds(horizontal)">
                                      <p:cBhvr>
                                        <p:cTn id="33" dur="500"/>
                                        <p:tgtEl>
                                          <p:spTgt spid="3896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8965"/>
                                        </p:tgtEl>
                                        <p:attrNameLst>
                                          <p:attrName>style.visibility</p:attrName>
                                        </p:attrNameLst>
                                      </p:cBhvr>
                                      <p:to>
                                        <p:strVal val="visible"/>
                                      </p:to>
                                    </p:set>
                                    <p:animEffect transition="in" filter="blinds(horizontal)">
                                      <p:cBhvr>
                                        <p:cTn id="38" dur="500"/>
                                        <p:tgtEl>
                                          <p:spTgt spid="38965"/>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8964"/>
                                        </p:tgtEl>
                                        <p:attrNameLst>
                                          <p:attrName>style.visibility</p:attrName>
                                        </p:attrNameLst>
                                      </p:cBhvr>
                                      <p:to>
                                        <p:strVal val="visible"/>
                                      </p:to>
                                    </p:set>
                                    <p:animEffect transition="in" filter="blinds(horizontal)">
                                      <p:cBhvr>
                                        <p:cTn id="41" dur="500"/>
                                        <p:tgtEl>
                                          <p:spTgt spid="38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51" grpId="0" animBg="1" autoUpdateAnimBg="0"/>
      <p:bldP spid="38956" grpId="0" autoUpdateAnimBg="0"/>
      <p:bldP spid="38958" grpId="0" autoUpdateAnimBg="0"/>
      <p:bldP spid="38962" grpId="0" autoUpdateAnimBg="0"/>
      <p:bldP spid="38964" grpId="0" autoUpdateAnimBg="0"/>
      <p:bldP spid="38965"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bg bwMode="auto">
      <p:bgPr>
        <a:solidFill>
          <a:schemeClr val="tx1"/>
        </a:solidFill>
        <a:effectLst/>
      </p:bgPr>
    </p:bg>
    <p:spTree>
      <p:nvGrpSpPr>
        <p:cNvPr id="1" name=""/>
        <p:cNvGrpSpPr/>
        <p:nvPr/>
      </p:nvGrpSpPr>
      <p:grpSpPr>
        <a:xfrm>
          <a:off x="0" y="0"/>
          <a:ext cx="0" cy="0"/>
          <a:chOff x="0" y="0"/>
          <a:chExt cx="0" cy="0"/>
        </a:xfrm>
      </p:grpSpPr>
      <p:sp>
        <p:nvSpPr>
          <p:cNvPr id="30" name="灯片编号占位符 5"/>
          <p:cNvSpPr>
            <a:spLocks noGrp="1"/>
          </p:cNvSpPr>
          <p:nvPr>
            <p:ph type="sldNum" sz="quarter" idx="12"/>
          </p:nvPr>
        </p:nvSpPr>
        <p:spPr/>
        <p:txBody>
          <a:bodyPr/>
          <a:lstStyle/>
          <a:p>
            <a:pPr fontAlgn="base">
              <a:spcBef>
                <a:spcPct val="0"/>
              </a:spcBef>
              <a:spcAft>
                <a:spcPct val="0"/>
              </a:spcAft>
              <a:defRPr/>
            </a:pPr>
            <a:fld id="{155BDB0A-C447-4B8D-95F2-8F89CB146685}" type="slidenum">
              <a:rPr lang="zh-CN" altLang="en-US">
                <a:latin typeface="Arial" panose="020B0604020202020204" pitchFamily="34" charset="0"/>
                <a:ea typeface="黑体"/>
              </a:rPr>
              <a:pPr fontAlgn="base">
                <a:spcBef>
                  <a:spcPct val="0"/>
                </a:spcBef>
                <a:spcAft>
                  <a:spcPct val="0"/>
                </a:spcAft>
                <a:defRPr/>
              </a:pPr>
              <a:t>23</a:t>
            </a:fld>
            <a:endParaRPr lang="en-US" altLang="zh-CN">
              <a:latin typeface="Arial" panose="020B0604020202020204" pitchFamily="34" charset="0"/>
              <a:ea typeface="黑体"/>
            </a:endParaRPr>
          </a:p>
        </p:txBody>
      </p:sp>
      <p:sp>
        <p:nvSpPr>
          <p:cNvPr id="20483" name="Rectangle 28"/>
          <p:cNvSpPr>
            <a:spLocks noChangeArrowheads="1"/>
          </p:cNvSpPr>
          <p:nvPr/>
        </p:nvSpPr>
        <p:spPr bwMode="auto">
          <a:xfrm>
            <a:off x="1611313" y="193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en-US" altLang="zh-CN" sz="3400" b="1">
                <a:solidFill>
                  <a:srgbClr val="0F55C7"/>
                </a:solidFill>
                <a:latin typeface="Times New Roman" panose="02020603050405020304" pitchFamily="18" charset="0"/>
              </a:rPr>
              <a:t>§ 3.4.3 </a:t>
            </a:r>
            <a:r>
              <a:rPr lang="zh-CN" altLang="en-US" sz="3400" b="1">
                <a:solidFill>
                  <a:srgbClr val="0F55C7"/>
                </a:solidFill>
                <a:latin typeface="Times New Roman" panose="02020603050405020304" pitchFamily="18" charset="0"/>
              </a:rPr>
              <a:t>由正规表达式构造转换系统</a:t>
            </a:r>
          </a:p>
        </p:txBody>
      </p:sp>
      <p:sp>
        <p:nvSpPr>
          <p:cNvPr id="20484" name="Rectangle 29"/>
          <p:cNvSpPr>
            <a:spLocks noChangeArrowheads="1"/>
          </p:cNvSpPr>
          <p:nvPr/>
        </p:nvSpPr>
        <p:spPr bwMode="auto">
          <a:xfrm>
            <a:off x="1611313" y="904875"/>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zh-CN" altLang="en-US" sz="2800" b="1">
                <a:solidFill>
                  <a:srgbClr val="000000"/>
                </a:solidFill>
                <a:latin typeface="Times New Roman" panose="02020603050405020304" pitchFamily="18" charset="0"/>
              </a:rPr>
              <a:t>三、由正规表达式构造转换系统（拓展后的</a:t>
            </a:r>
            <a:r>
              <a:rPr lang="en-US" altLang="zh-CN" sz="2800" b="1">
                <a:solidFill>
                  <a:srgbClr val="000000"/>
                </a:solidFill>
                <a:latin typeface="Times New Roman" panose="02020603050405020304" pitchFamily="18" charset="0"/>
              </a:rPr>
              <a:t>NFA</a:t>
            </a:r>
            <a:r>
              <a:rPr lang="zh-CN" altLang="en-US" sz="2800" b="1">
                <a:solidFill>
                  <a:srgbClr val="000000"/>
                </a:solidFill>
                <a:latin typeface="Times New Roman" panose="02020603050405020304" pitchFamily="18" charset="0"/>
              </a:rPr>
              <a:t>）</a:t>
            </a:r>
            <a:endParaRPr lang="zh-CN" altLang="en-US" sz="2800" b="1">
              <a:solidFill>
                <a:srgbClr val="000000"/>
              </a:solidFill>
              <a:latin typeface="楷体_GB2312" pitchFamily="49" charset="-122"/>
              <a:ea typeface="楷体_GB2312" pitchFamily="49" charset="-122"/>
            </a:endParaRPr>
          </a:p>
        </p:txBody>
      </p:sp>
      <p:sp>
        <p:nvSpPr>
          <p:cNvPr id="20485" name="Rectangle 30"/>
          <p:cNvSpPr>
            <a:spLocks noChangeArrowheads="1"/>
          </p:cNvSpPr>
          <p:nvPr/>
        </p:nvSpPr>
        <p:spPr bwMode="auto">
          <a:xfrm>
            <a:off x="1811338" y="1908175"/>
            <a:ext cx="3224212"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zh-CN" altLang="en-US" sz="2400" b="1">
                <a:solidFill>
                  <a:srgbClr val="000000"/>
                </a:solidFill>
                <a:latin typeface="Times New Roman" panose="02020603050405020304" pitchFamily="18" charset="0"/>
              </a:rPr>
              <a:t>重温例子   </a:t>
            </a:r>
          </a:p>
          <a:p>
            <a:pPr fontAlgn="base">
              <a:spcBef>
                <a:spcPct val="0"/>
              </a:spcBef>
              <a:spcAft>
                <a:spcPct val="0"/>
              </a:spcAft>
            </a:pPr>
            <a:endParaRPr lang="en-US" altLang="zh-CN" sz="1100" b="1">
              <a:solidFill>
                <a:srgbClr val="000000"/>
              </a:solidFill>
              <a:latin typeface="Times New Roman" panose="02020603050405020304" pitchFamily="18" charset="0"/>
            </a:endParaRPr>
          </a:p>
          <a:p>
            <a:pPr fontAlgn="base">
              <a:spcBef>
                <a:spcPct val="0"/>
              </a:spcBef>
              <a:spcAft>
                <a:spcPct val="0"/>
              </a:spcAft>
            </a:pPr>
            <a:r>
              <a:rPr lang="en-US" altLang="zh-CN" sz="2400" b="1">
                <a:solidFill>
                  <a:srgbClr val="000000"/>
                </a:solidFill>
                <a:latin typeface="Times New Roman" panose="02020603050405020304" pitchFamily="18" charset="0"/>
              </a:rPr>
              <a:t>(a|b)</a:t>
            </a:r>
            <a:r>
              <a:rPr lang="en-US" altLang="zh-CN" sz="2400" b="1" baseline="30000">
                <a:solidFill>
                  <a:srgbClr val="000000"/>
                </a:solidFill>
                <a:latin typeface="Times New Roman" panose="02020603050405020304" pitchFamily="18" charset="0"/>
              </a:rPr>
              <a:t>*</a:t>
            </a:r>
            <a:r>
              <a:rPr lang="en-US" altLang="zh-CN" sz="2400" b="1">
                <a:solidFill>
                  <a:srgbClr val="000000"/>
                </a:solidFill>
                <a:latin typeface="Times New Roman" panose="02020603050405020304" pitchFamily="18" charset="0"/>
              </a:rPr>
              <a:t>(aa|bb)(a|b)</a:t>
            </a:r>
            <a:r>
              <a:rPr lang="en-US" altLang="zh-CN" sz="2400" b="1" baseline="30000">
                <a:solidFill>
                  <a:srgbClr val="000000"/>
                </a:solidFill>
                <a:latin typeface="Times New Roman" panose="02020603050405020304" pitchFamily="18" charset="0"/>
              </a:rPr>
              <a:t>*</a:t>
            </a:r>
            <a:endParaRPr lang="zh-CN" altLang="en-US" sz="2400" b="1" baseline="30000">
              <a:solidFill>
                <a:srgbClr val="000000"/>
              </a:solidFill>
              <a:latin typeface="Times New Roman" panose="02020603050405020304" pitchFamily="18" charset="0"/>
            </a:endParaRPr>
          </a:p>
        </p:txBody>
      </p:sp>
      <p:sp>
        <p:nvSpPr>
          <p:cNvPr id="20486" name="Rectangle 31"/>
          <p:cNvSpPr>
            <a:spLocks noChangeArrowheads="1"/>
          </p:cNvSpPr>
          <p:nvPr/>
        </p:nvSpPr>
        <p:spPr bwMode="auto">
          <a:xfrm>
            <a:off x="3959225" y="2436813"/>
            <a:ext cx="4972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 {aa, bb, aaa, abb, aab, bbb, …}</a:t>
            </a:r>
            <a:endParaRPr lang="zh-CN" altLang="en-US" sz="2400" b="1" baseline="30000">
              <a:solidFill>
                <a:srgbClr val="000000"/>
              </a:solidFill>
              <a:latin typeface="Times New Roman" panose="02020603050405020304" pitchFamily="18" charset="0"/>
            </a:endParaRPr>
          </a:p>
        </p:txBody>
      </p:sp>
      <p:sp>
        <p:nvSpPr>
          <p:cNvPr id="20487" name="Rectangle 32"/>
          <p:cNvSpPr>
            <a:spLocks noChangeArrowheads="1"/>
          </p:cNvSpPr>
          <p:nvPr/>
        </p:nvSpPr>
        <p:spPr bwMode="auto">
          <a:xfrm>
            <a:off x="1801814" y="3213101"/>
            <a:ext cx="3705225"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25000"/>
              </a:lnSpc>
              <a:spcBef>
                <a:spcPct val="0"/>
              </a:spcBef>
              <a:spcAft>
                <a:spcPct val="0"/>
              </a:spcAft>
            </a:pPr>
            <a:r>
              <a:rPr lang="zh-CN" altLang="en-US" sz="2400" b="1">
                <a:solidFill>
                  <a:srgbClr val="000000"/>
                </a:solidFill>
                <a:latin typeface="Times New Roman" panose="02020603050405020304" pitchFamily="18" charset="0"/>
              </a:rPr>
              <a:t>以若干个</a:t>
            </a:r>
            <a:r>
              <a:rPr lang="en-US" altLang="zh-CN" sz="2400" b="1">
                <a:solidFill>
                  <a:srgbClr val="000000"/>
                </a:solidFill>
                <a:latin typeface="Times New Roman" panose="02020603050405020304" pitchFamily="18" charset="0"/>
              </a:rPr>
              <a:t>a</a:t>
            </a:r>
            <a:r>
              <a:rPr lang="zh-CN" altLang="en-US" sz="2400" b="1">
                <a:solidFill>
                  <a:srgbClr val="000000"/>
                </a:solidFill>
                <a:latin typeface="Times New Roman" panose="02020603050405020304" pitchFamily="18" charset="0"/>
              </a:rPr>
              <a:t>或</a:t>
            </a:r>
            <a:r>
              <a:rPr lang="en-US" altLang="zh-CN" sz="2400" b="1">
                <a:solidFill>
                  <a:srgbClr val="000000"/>
                </a:solidFill>
                <a:latin typeface="Times New Roman" panose="02020603050405020304" pitchFamily="18" charset="0"/>
              </a:rPr>
              <a:t>b</a:t>
            </a:r>
            <a:r>
              <a:rPr lang="zh-CN" altLang="en-US" sz="2400" b="1">
                <a:solidFill>
                  <a:srgbClr val="000000"/>
                </a:solidFill>
                <a:latin typeface="Times New Roman" panose="02020603050405020304" pitchFamily="18" charset="0"/>
              </a:rPr>
              <a:t>的任意组合开头和结尾，中间有且仅有一个</a:t>
            </a:r>
            <a:r>
              <a:rPr lang="en-US" altLang="zh-CN" sz="2400" b="1">
                <a:solidFill>
                  <a:srgbClr val="000000"/>
                </a:solidFill>
                <a:latin typeface="Times New Roman" panose="02020603050405020304" pitchFamily="18" charset="0"/>
              </a:rPr>
              <a:t>aa</a:t>
            </a:r>
            <a:r>
              <a:rPr lang="zh-CN" altLang="en-US" sz="2400" b="1">
                <a:solidFill>
                  <a:srgbClr val="000000"/>
                </a:solidFill>
                <a:latin typeface="Times New Roman" panose="02020603050405020304" pitchFamily="18" charset="0"/>
              </a:rPr>
              <a:t>或一个</a:t>
            </a:r>
            <a:r>
              <a:rPr lang="en-US" altLang="zh-CN" sz="2400" b="1">
                <a:solidFill>
                  <a:srgbClr val="000000"/>
                </a:solidFill>
                <a:latin typeface="Times New Roman" panose="02020603050405020304" pitchFamily="18" charset="0"/>
              </a:rPr>
              <a:t>bb</a:t>
            </a:r>
            <a:endParaRPr lang="en-US" altLang="zh-CN" sz="2400" b="1" baseline="30000">
              <a:solidFill>
                <a:srgbClr val="000000"/>
              </a:solidFill>
              <a:latin typeface="Times New Roman" panose="02020603050405020304" pitchFamily="18" charset="0"/>
            </a:endParaRPr>
          </a:p>
        </p:txBody>
      </p:sp>
      <p:grpSp>
        <p:nvGrpSpPr>
          <p:cNvPr id="20488" name="Group 33"/>
          <p:cNvGrpSpPr>
            <a:grpSpLocks/>
          </p:cNvGrpSpPr>
          <p:nvPr/>
        </p:nvGrpSpPr>
        <p:grpSpPr bwMode="auto">
          <a:xfrm>
            <a:off x="5627688" y="3300414"/>
            <a:ext cx="4826000" cy="1419225"/>
            <a:chOff x="2984" y="3173"/>
            <a:chExt cx="2768" cy="814"/>
          </a:xfrm>
        </p:grpSpPr>
        <p:grpSp>
          <p:nvGrpSpPr>
            <p:cNvPr id="20490" name="Group 34"/>
            <p:cNvGrpSpPr>
              <a:grpSpLocks/>
            </p:cNvGrpSpPr>
            <p:nvPr/>
          </p:nvGrpSpPr>
          <p:grpSpPr bwMode="auto">
            <a:xfrm>
              <a:off x="3608" y="3173"/>
              <a:ext cx="2144" cy="814"/>
              <a:chOff x="3608" y="3173"/>
              <a:chExt cx="2144" cy="814"/>
            </a:xfrm>
          </p:grpSpPr>
          <p:sp>
            <p:nvSpPr>
              <p:cNvPr id="20492" name="Oval 35"/>
              <p:cNvSpPr>
                <a:spLocks noChangeArrowheads="1"/>
              </p:cNvSpPr>
              <p:nvPr/>
            </p:nvSpPr>
            <p:spPr bwMode="auto">
              <a:xfrm>
                <a:off x="4987" y="3469"/>
                <a:ext cx="260" cy="258"/>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20493" name="Oval 36"/>
              <p:cNvSpPr>
                <a:spLocks noChangeArrowheads="1"/>
              </p:cNvSpPr>
              <p:nvPr/>
            </p:nvSpPr>
            <p:spPr bwMode="auto">
              <a:xfrm>
                <a:off x="3608" y="3506"/>
                <a:ext cx="186" cy="185"/>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b="1">
                    <a:solidFill>
                      <a:srgbClr val="000000"/>
                    </a:solidFill>
                    <a:latin typeface="Times New Roman" panose="02020603050405020304" pitchFamily="18" charset="0"/>
                  </a:rPr>
                  <a:t>0</a:t>
                </a:r>
                <a:endParaRPr lang="en-US" altLang="zh-CN">
                  <a:solidFill>
                    <a:srgbClr val="000000"/>
                  </a:solidFill>
                </a:endParaRPr>
              </a:p>
            </p:txBody>
          </p:sp>
          <p:sp>
            <p:nvSpPr>
              <p:cNvPr id="20494" name="Oval 37"/>
              <p:cNvSpPr>
                <a:spLocks noChangeArrowheads="1"/>
              </p:cNvSpPr>
              <p:nvPr/>
            </p:nvSpPr>
            <p:spPr bwMode="auto">
              <a:xfrm>
                <a:off x="4276" y="3173"/>
                <a:ext cx="186" cy="184"/>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b="1">
                    <a:solidFill>
                      <a:srgbClr val="000000"/>
                    </a:solidFill>
                    <a:latin typeface="Times New Roman" panose="02020603050405020304" pitchFamily="18" charset="0"/>
                  </a:rPr>
                  <a:t>1</a:t>
                </a:r>
                <a:endParaRPr lang="en-US" altLang="zh-CN">
                  <a:solidFill>
                    <a:srgbClr val="000000"/>
                  </a:solidFill>
                </a:endParaRPr>
              </a:p>
            </p:txBody>
          </p:sp>
          <p:sp>
            <p:nvSpPr>
              <p:cNvPr id="20495" name="Oval 38"/>
              <p:cNvSpPr>
                <a:spLocks noChangeArrowheads="1"/>
              </p:cNvSpPr>
              <p:nvPr/>
            </p:nvSpPr>
            <p:spPr bwMode="auto">
              <a:xfrm>
                <a:off x="4276" y="3802"/>
                <a:ext cx="186" cy="185"/>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b="1">
                    <a:solidFill>
                      <a:srgbClr val="000000"/>
                    </a:solidFill>
                    <a:latin typeface="Times New Roman" panose="02020603050405020304" pitchFamily="18" charset="0"/>
                  </a:rPr>
                  <a:t>2</a:t>
                </a:r>
                <a:endParaRPr lang="en-US" altLang="zh-CN">
                  <a:solidFill>
                    <a:srgbClr val="000000"/>
                  </a:solidFill>
                </a:endParaRPr>
              </a:p>
            </p:txBody>
          </p:sp>
          <p:sp>
            <p:nvSpPr>
              <p:cNvPr id="20496" name="Oval 39"/>
              <p:cNvSpPr>
                <a:spLocks noChangeArrowheads="1"/>
              </p:cNvSpPr>
              <p:nvPr/>
            </p:nvSpPr>
            <p:spPr bwMode="auto">
              <a:xfrm>
                <a:off x="5024" y="3505"/>
                <a:ext cx="186" cy="186"/>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b="1">
                    <a:solidFill>
                      <a:srgbClr val="000000"/>
                    </a:solidFill>
                    <a:latin typeface="Times New Roman" panose="02020603050405020304" pitchFamily="18" charset="0"/>
                  </a:rPr>
                  <a:t>D</a:t>
                </a:r>
                <a:endParaRPr lang="en-US" altLang="zh-CN">
                  <a:solidFill>
                    <a:srgbClr val="000000"/>
                  </a:solidFill>
                </a:endParaRPr>
              </a:p>
            </p:txBody>
          </p:sp>
          <p:sp>
            <p:nvSpPr>
              <p:cNvPr id="20497" name="未知"/>
              <p:cNvSpPr>
                <a:spLocks/>
              </p:cNvSpPr>
              <p:nvPr/>
            </p:nvSpPr>
            <p:spPr bwMode="auto">
              <a:xfrm>
                <a:off x="3719" y="3241"/>
                <a:ext cx="557" cy="265"/>
              </a:xfrm>
              <a:custGeom>
                <a:avLst/>
                <a:gdLst>
                  <a:gd name="T0" fmla="*/ 0 w 680"/>
                  <a:gd name="T1" fmla="*/ 216 h 325"/>
                  <a:gd name="T2" fmla="*/ 152 w 680"/>
                  <a:gd name="T3" fmla="*/ 35 h 325"/>
                  <a:gd name="T4" fmla="*/ 456 w 680"/>
                  <a:gd name="T5" fmla="*/ 5 h 325"/>
                  <a:gd name="T6" fmla="*/ 0 60000 65536"/>
                  <a:gd name="T7" fmla="*/ 0 60000 65536"/>
                  <a:gd name="T8" fmla="*/ 0 60000 65536"/>
                </a:gdLst>
                <a:ahLst/>
                <a:cxnLst>
                  <a:cxn ang="T6">
                    <a:pos x="T0" y="T1"/>
                  </a:cxn>
                  <a:cxn ang="T7">
                    <a:pos x="T2" y="T3"/>
                  </a:cxn>
                  <a:cxn ang="T8">
                    <a:pos x="T4" y="T5"/>
                  </a:cxn>
                </a:cxnLst>
                <a:rect l="0" t="0" r="r" b="b"/>
                <a:pathLst>
                  <a:path w="680" h="325">
                    <a:moveTo>
                      <a:pt x="0" y="325"/>
                    </a:moveTo>
                    <a:cubicBezTo>
                      <a:pt x="57" y="215"/>
                      <a:pt x="114" y="106"/>
                      <a:pt x="227" y="53"/>
                    </a:cubicBezTo>
                    <a:cubicBezTo>
                      <a:pt x="340" y="0"/>
                      <a:pt x="510" y="3"/>
                      <a:pt x="680" y="7"/>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20498" name="未知"/>
              <p:cNvSpPr>
                <a:spLocks/>
              </p:cNvSpPr>
              <p:nvPr/>
            </p:nvSpPr>
            <p:spPr bwMode="auto">
              <a:xfrm flipV="1">
                <a:off x="3719" y="3697"/>
                <a:ext cx="557" cy="216"/>
              </a:xfrm>
              <a:custGeom>
                <a:avLst/>
                <a:gdLst>
                  <a:gd name="T0" fmla="*/ 0 w 680"/>
                  <a:gd name="T1" fmla="*/ 144 h 325"/>
                  <a:gd name="T2" fmla="*/ 152 w 680"/>
                  <a:gd name="T3" fmla="*/ 23 h 325"/>
                  <a:gd name="T4" fmla="*/ 456 w 680"/>
                  <a:gd name="T5" fmla="*/ 3 h 325"/>
                  <a:gd name="T6" fmla="*/ 0 60000 65536"/>
                  <a:gd name="T7" fmla="*/ 0 60000 65536"/>
                  <a:gd name="T8" fmla="*/ 0 60000 65536"/>
                </a:gdLst>
                <a:ahLst/>
                <a:cxnLst>
                  <a:cxn ang="T6">
                    <a:pos x="T0" y="T1"/>
                  </a:cxn>
                  <a:cxn ang="T7">
                    <a:pos x="T2" y="T3"/>
                  </a:cxn>
                  <a:cxn ang="T8">
                    <a:pos x="T4" y="T5"/>
                  </a:cxn>
                </a:cxnLst>
                <a:rect l="0" t="0" r="r" b="b"/>
                <a:pathLst>
                  <a:path w="680" h="325">
                    <a:moveTo>
                      <a:pt x="0" y="325"/>
                    </a:moveTo>
                    <a:cubicBezTo>
                      <a:pt x="57" y="215"/>
                      <a:pt x="114" y="106"/>
                      <a:pt x="227" y="53"/>
                    </a:cubicBezTo>
                    <a:cubicBezTo>
                      <a:pt x="340" y="0"/>
                      <a:pt x="510" y="3"/>
                      <a:pt x="680" y="7"/>
                    </a:cubicBezTo>
                  </a:path>
                </a:pathLst>
              </a:custGeom>
              <a:noFill/>
              <a:ln w="25400" cap="flat" cmpd="sng">
                <a:solidFill>
                  <a:schemeClr val="bg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20499" name="未知"/>
              <p:cNvSpPr>
                <a:spLocks/>
              </p:cNvSpPr>
              <p:nvPr/>
            </p:nvSpPr>
            <p:spPr bwMode="auto">
              <a:xfrm>
                <a:off x="4462" y="3217"/>
                <a:ext cx="563" cy="288"/>
              </a:xfrm>
              <a:custGeom>
                <a:avLst/>
                <a:gdLst>
                  <a:gd name="T0" fmla="*/ 0 w 817"/>
                  <a:gd name="T1" fmla="*/ 45 h 265"/>
                  <a:gd name="T2" fmla="*/ 216 w 817"/>
                  <a:gd name="T3" fmla="*/ 45 h 265"/>
                  <a:gd name="T4" fmla="*/ 388 w 817"/>
                  <a:gd name="T5" fmla="*/ 313 h 265"/>
                  <a:gd name="T6" fmla="*/ 0 60000 65536"/>
                  <a:gd name="T7" fmla="*/ 0 60000 65536"/>
                  <a:gd name="T8" fmla="*/ 0 60000 65536"/>
                </a:gdLst>
                <a:ahLst/>
                <a:cxnLst>
                  <a:cxn ang="T6">
                    <a:pos x="T0" y="T1"/>
                  </a:cxn>
                  <a:cxn ang="T7">
                    <a:pos x="T2" y="T3"/>
                  </a:cxn>
                  <a:cxn ang="T8">
                    <a:pos x="T4" y="T5"/>
                  </a:cxn>
                </a:cxnLst>
                <a:rect l="0" t="0" r="r" b="b"/>
                <a:pathLst>
                  <a:path w="817" h="265">
                    <a:moveTo>
                      <a:pt x="0" y="38"/>
                    </a:moveTo>
                    <a:cubicBezTo>
                      <a:pt x="159" y="19"/>
                      <a:pt x="318" y="0"/>
                      <a:pt x="454" y="38"/>
                    </a:cubicBezTo>
                    <a:cubicBezTo>
                      <a:pt x="590" y="76"/>
                      <a:pt x="703" y="170"/>
                      <a:pt x="817" y="265"/>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20500" name="Text Box 43"/>
              <p:cNvSpPr txBox="1">
                <a:spLocks noChangeArrowheads="1"/>
              </p:cNvSpPr>
              <p:nvPr/>
            </p:nvSpPr>
            <p:spPr bwMode="auto">
              <a:xfrm>
                <a:off x="3949" y="3204"/>
                <a:ext cx="22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fontAlgn="base">
                  <a:spcBef>
                    <a:spcPct val="0"/>
                  </a:spcBef>
                  <a:spcAft>
                    <a:spcPct val="0"/>
                  </a:spcAft>
                </a:pPr>
                <a:r>
                  <a:rPr lang="en-US" altLang="zh-CN" b="1" i="1">
                    <a:solidFill>
                      <a:srgbClr val="000000"/>
                    </a:solidFill>
                    <a:latin typeface="Times New Roman" panose="02020603050405020304" pitchFamily="18" charset="0"/>
                  </a:rPr>
                  <a:t>a</a:t>
                </a:r>
                <a:endParaRPr lang="en-US" altLang="zh-CN">
                  <a:solidFill>
                    <a:srgbClr val="000000"/>
                  </a:solidFill>
                </a:endParaRPr>
              </a:p>
            </p:txBody>
          </p:sp>
          <p:sp>
            <p:nvSpPr>
              <p:cNvPr id="20501" name="Text Box 44"/>
              <p:cNvSpPr txBox="1">
                <a:spLocks noChangeArrowheads="1"/>
              </p:cNvSpPr>
              <p:nvPr/>
            </p:nvSpPr>
            <p:spPr bwMode="auto">
              <a:xfrm>
                <a:off x="3942" y="3708"/>
                <a:ext cx="222"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fontAlgn="base">
                  <a:spcBef>
                    <a:spcPct val="0"/>
                  </a:spcBef>
                  <a:spcAft>
                    <a:spcPct val="0"/>
                  </a:spcAft>
                </a:pPr>
                <a:r>
                  <a:rPr lang="en-US" altLang="zh-CN" b="1" i="1">
                    <a:solidFill>
                      <a:srgbClr val="000000"/>
                    </a:solidFill>
                    <a:latin typeface="Times New Roman" panose="02020603050405020304" pitchFamily="18" charset="0"/>
                  </a:rPr>
                  <a:t>b</a:t>
                </a:r>
                <a:endParaRPr lang="en-US" altLang="zh-CN">
                  <a:solidFill>
                    <a:srgbClr val="000000"/>
                  </a:solidFill>
                </a:endParaRPr>
              </a:p>
            </p:txBody>
          </p:sp>
          <p:sp>
            <p:nvSpPr>
              <p:cNvPr id="20502" name="Text Box 45"/>
              <p:cNvSpPr txBox="1">
                <a:spLocks noChangeArrowheads="1"/>
              </p:cNvSpPr>
              <p:nvPr/>
            </p:nvSpPr>
            <p:spPr bwMode="auto">
              <a:xfrm>
                <a:off x="4646" y="3189"/>
                <a:ext cx="22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fontAlgn="base">
                  <a:spcBef>
                    <a:spcPct val="0"/>
                  </a:spcBef>
                  <a:spcAft>
                    <a:spcPct val="0"/>
                  </a:spcAft>
                </a:pPr>
                <a:r>
                  <a:rPr lang="en-US" altLang="zh-CN" b="1" i="1">
                    <a:solidFill>
                      <a:srgbClr val="000000"/>
                    </a:solidFill>
                    <a:latin typeface="Times New Roman" panose="02020603050405020304" pitchFamily="18" charset="0"/>
                  </a:rPr>
                  <a:t>a</a:t>
                </a:r>
                <a:endParaRPr lang="en-US" altLang="zh-CN">
                  <a:solidFill>
                    <a:srgbClr val="000000"/>
                  </a:solidFill>
                </a:endParaRPr>
              </a:p>
            </p:txBody>
          </p:sp>
          <p:sp>
            <p:nvSpPr>
              <p:cNvPr id="20503" name="Text Box 46"/>
              <p:cNvSpPr txBox="1">
                <a:spLocks noChangeArrowheads="1"/>
              </p:cNvSpPr>
              <p:nvPr/>
            </p:nvSpPr>
            <p:spPr bwMode="auto">
              <a:xfrm>
                <a:off x="4638" y="3700"/>
                <a:ext cx="2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fontAlgn="base">
                  <a:spcBef>
                    <a:spcPct val="0"/>
                  </a:spcBef>
                  <a:spcAft>
                    <a:spcPct val="0"/>
                  </a:spcAft>
                </a:pPr>
                <a:r>
                  <a:rPr lang="en-US" altLang="zh-CN" b="1" i="1">
                    <a:solidFill>
                      <a:srgbClr val="000000"/>
                    </a:solidFill>
                    <a:latin typeface="Times New Roman" panose="02020603050405020304" pitchFamily="18" charset="0"/>
                  </a:rPr>
                  <a:t>b</a:t>
                </a:r>
                <a:endParaRPr lang="en-US" altLang="zh-CN">
                  <a:solidFill>
                    <a:srgbClr val="000000"/>
                  </a:solidFill>
                </a:endParaRPr>
              </a:p>
            </p:txBody>
          </p:sp>
          <p:sp>
            <p:nvSpPr>
              <p:cNvPr id="20504" name="Text Box 47"/>
              <p:cNvSpPr txBox="1">
                <a:spLocks noChangeArrowheads="1"/>
              </p:cNvSpPr>
              <p:nvPr/>
            </p:nvSpPr>
            <p:spPr bwMode="auto">
              <a:xfrm>
                <a:off x="5382" y="3473"/>
                <a:ext cx="370"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fontAlgn="base">
                  <a:spcBef>
                    <a:spcPct val="0"/>
                  </a:spcBef>
                  <a:spcAft>
                    <a:spcPct val="0"/>
                  </a:spcAft>
                </a:pPr>
                <a:r>
                  <a:rPr lang="en-US" altLang="zh-CN" b="1" i="1">
                    <a:solidFill>
                      <a:srgbClr val="000000"/>
                    </a:solidFill>
                    <a:latin typeface="Times New Roman" panose="02020603050405020304" pitchFamily="18" charset="0"/>
                  </a:rPr>
                  <a:t>a,b</a:t>
                </a:r>
                <a:endParaRPr lang="en-US" altLang="zh-CN">
                  <a:solidFill>
                    <a:srgbClr val="000000"/>
                  </a:solidFill>
                </a:endParaRPr>
              </a:p>
            </p:txBody>
          </p:sp>
          <p:sp>
            <p:nvSpPr>
              <p:cNvPr id="20505" name="未知"/>
              <p:cNvSpPr>
                <a:spLocks/>
              </p:cNvSpPr>
              <p:nvPr/>
            </p:nvSpPr>
            <p:spPr bwMode="auto">
              <a:xfrm flipV="1">
                <a:off x="4468" y="3691"/>
                <a:ext cx="563" cy="221"/>
              </a:xfrm>
              <a:custGeom>
                <a:avLst/>
                <a:gdLst>
                  <a:gd name="T0" fmla="*/ 0 w 817"/>
                  <a:gd name="T1" fmla="*/ 27 h 265"/>
                  <a:gd name="T2" fmla="*/ 216 w 817"/>
                  <a:gd name="T3" fmla="*/ 27 h 265"/>
                  <a:gd name="T4" fmla="*/ 388 w 817"/>
                  <a:gd name="T5" fmla="*/ 184 h 265"/>
                  <a:gd name="T6" fmla="*/ 0 60000 65536"/>
                  <a:gd name="T7" fmla="*/ 0 60000 65536"/>
                  <a:gd name="T8" fmla="*/ 0 60000 65536"/>
                </a:gdLst>
                <a:ahLst/>
                <a:cxnLst>
                  <a:cxn ang="T6">
                    <a:pos x="T0" y="T1"/>
                  </a:cxn>
                  <a:cxn ang="T7">
                    <a:pos x="T2" y="T3"/>
                  </a:cxn>
                  <a:cxn ang="T8">
                    <a:pos x="T4" y="T5"/>
                  </a:cxn>
                </a:cxnLst>
                <a:rect l="0" t="0" r="r" b="b"/>
                <a:pathLst>
                  <a:path w="817" h="265">
                    <a:moveTo>
                      <a:pt x="0" y="38"/>
                    </a:moveTo>
                    <a:cubicBezTo>
                      <a:pt x="159" y="19"/>
                      <a:pt x="318" y="0"/>
                      <a:pt x="454" y="38"/>
                    </a:cubicBezTo>
                    <a:cubicBezTo>
                      <a:pt x="590" y="76"/>
                      <a:pt x="703" y="170"/>
                      <a:pt x="817" y="265"/>
                    </a:cubicBezTo>
                  </a:path>
                </a:pathLst>
              </a:custGeom>
              <a:noFill/>
              <a:ln w="25400" cap="flat" cmpd="sng">
                <a:solidFill>
                  <a:schemeClr val="bg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20506" name="未知"/>
              <p:cNvSpPr>
                <a:spLocks/>
              </p:cNvSpPr>
              <p:nvPr/>
            </p:nvSpPr>
            <p:spPr bwMode="auto">
              <a:xfrm>
                <a:off x="4245" y="3357"/>
                <a:ext cx="74" cy="444"/>
              </a:xfrm>
              <a:custGeom>
                <a:avLst/>
                <a:gdLst>
                  <a:gd name="T0" fmla="*/ 60 w 91"/>
                  <a:gd name="T1" fmla="*/ 0 h 544"/>
                  <a:gd name="T2" fmla="*/ 0 w 91"/>
                  <a:gd name="T3" fmla="*/ 211 h 544"/>
                  <a:gd name="T4" fmla="*/ 60 w 91"/>
                  <a:gd name="T5" fmla="*/ 362 h 544"/>
                  <a:gd name="T6" fmla="*/ 0 60000 65536"/>
                  <a:gd name="T7" fmla="*/ 0 60000 65536"/>
                  <a:gd name="T8" fmla="*/ 0 60000 65536"/>
                </a:gdLst>
                <a:ahLst/>
                <a:cxnLst>
                  <a:cxn ang="T6">
                    <a:pos x="T0" y="T1"/>
                  </a:cxn>
                  <a:cxn ang="T7">
                    <a:pos x="T2" y="T3"/>
                  </a:cxn>
                  <a:cxn ang="T8">
                    <a:pos x="T4" y="T5"/>
                  </a:cxn>
                </a:cxnLst>
                <a:rect l="0" t="0" r="r" b="b"/>
                <a:pathLst>
                  <a:path w="91" h="544">
                    <a:moveTo>
                      <a:pt x="91" y="0"/>
                    </a:moveTo>
                    <a:cubicBezTo>
                      <a:pt x="45" y="113"/>
                      <a:pt x="0" y="226"/>
                      <a:pt x="0" y="317"/>
                    </a:cubicBezTo>
                    <a:cubicBezTo>
                      <a:pt x="0" y="408"/>
                      <a:pt x="45" y="476"/>
                      <a:pt x="91" y="544"/>
                    </a:cubicBezTo>
                  </a:path>
                </a:pathLst>
              </a:custGeom>
              <a:noFill/>
              <a:ln w="25400" cap="flat" cmpd="sng">
                <a:solidFill>
                  <a:schemeClr val="bg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20507" name="未知"/>
              <p:cNvSpPr>
                <a:spLocks/>
              </p:cNvSpPr>
              <p:nvPr/>
            </p:nvSpPr>
            <p:spPr bwMode="auto">
              <a:xfrm flipH="1" flipV="1">
                <a:off x="4394" y="3357"/>
                <a:ext cx="111" cy="444"/>
              </a:xfrm>
              <a:custGeom>
                <a:avLst/>
                <a:gdLst>
                  <a:gd name="T0" fmla="*/ 135 w 91"/>
                  <a:gd name="T1" fmla="*/ 0 h 544"/>
                  <a:gd name="T2" fmla="*/ 0 w 91"/>
                  <a:gd name="T3" fmla="*/ 211 h 544"/>
                  <a:gd name="T4" fmla="*/ 135 w 91"/>
                  <a:gd name="T5" fmla="*/ 362 h 544"/>
                  <a:gd name="T6" fmla="*/ 0 60000 65536"/>
                  <a:gd name="T7" fmla="*/ 0 60000 65536"/>
                  <a:gd name="T8" fmla="*/ 0 60000 65536"/>
                </a:gdLst>
                <a:ahLst/>
                <a:cxnLst>
                  <a:cxn ang="T6">
                    <a:pos x="T0" y="T1"/>
                  </a:cxn>
                  <a:cxn ang="T7">
                    <a:pos x="T2" y="T3"/>
                  </a:cxn>
                  <a:cxn ang="T8">
                    <a:pos x="T4" y="T5"/>
                  </a:cxn>
                </a:cxnLst>
                <a:rect l="0" t="0" r="r" b="b"/>
                <a:pathLst>
                  <a:path w="91" h="544">
                    <a:moveTo>
                      <a:pt x="91" y="0"/>
                    </a:moveTo>
                    <a:cubicBezTo>
                      <a:pt x="45" y="113"/>
                      <a:pt x="0" y="226"/>
                      <a:pt x="0" y="317"/>
                    </a:cubicBezTo>
                    <a:cubicBezTo>
                      <a:pt x="0" y="408"/>
                      <a:pt x="45" y="476"/>
                      <a:pt x="91" y="544"/>
                    </a:cubicBezTo>
                  </a:path>
                </a:pathLst>
              </a:custGeom>
              <a:noFill/>
              <a:ln w="25400" cap="flat" cmpd="sng">
                <a:solidFill>
                  <a:schemeClr val="bg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20508" name="Text Box 51"/>
              <p:cNvSpPr txBox="1">
                <a:spLocks noChangeArrowheads="1"/>
              </p:cNvSpPr>
              <p:nvPr/>
            </p:nvSpPr>
            <p:spPr bwMode="auto">
              <a:xfrm>
                <a:off x="4496" y="3486"/>
                <a:ext cx="22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fontAlgn="base">
                  <a:spcBef>
                    <a:spcPct val="0"/>
                  </a:spcBef>
                  <a:spcAft>
                    <a:spcPct val="0"/>
                  </a:spcAft>
                </a:pPr>
                <a:r>
                  <a:rPr lang="en-US" altLang="zh-CN" b="1" i="1">
                    <a:solidFill>
                      <a:srgbClr val="000000"/>
                    </a:solidFill>
                    <a:latin typeface="Times New Roman" panose="02020603050405020304" pitchFamily="18" charset="0"/>
                  </a:rPr>
                  <a:t>a</a:t>
                </a:r>
                <a:endParaRPr lang="en-US" altLang="zh-CN">
                  <a:solidFill>
                    <a:srgbClr val="000000"/>
                  </a:solidFill>
                </a:endParaRPr>
              </a:p>
            </p:txBody>
          </p:sp>
          <p:sp>
            <p:nvSpPr>
              <p:cNvPr id="20509" name="Text Box 52"/>
              <p:cNvSpPr txBox="1">
                <a:spLocks noChangeArrowheads="1"/>
              </p:cNvSpPr>
              <p:nvPr/>
            </p:nvSpPr>
            <p:spPr bwMode="auto">
              <a:xfrm>
                <a:off x="4096" y="3502"/>
                <a:ext cx="224"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fontAlgn="base">
                  <a:spcBef>
                    <a:spcPct val="0"/>
                  </a:spcBef>
                  <a:spcAft>
                    <a:spcPct val="0"/>
                  </a:spcAft>
                </a:pPr>
                <a:r>
                  <a:rPr lang="en-US" altLang="zh-CN" b="1" i="1">
                    <a:solidFill>
                      <a:srgbClr val="000000"/>
                    </a:solidFill>
                    <a:latin typeface="Times New Roman" panose="02020603050405020304" pitchFamily="18" charset="0"/>
                  </a:rPr>
                  <a:t>b</a:t>
                </a:r>
                <a:endParaRPr lang="en-US" altLang="zh-CN">
                  <a:solidFill>
                    <a:srgbClr val="000000"/>
                  </a:solidFill>
                </a:endParaRPr>
              </a:p>
            </p:txBody>
          </p:sp>
          <p:cxnSp>
            <p:nvCxnSpPr>
              <p:cNvPr id="20510" name="AutoShape 53"/>
              <p:cNvCxnSpPr>
                <a:cxnSpLocks noChangeShapeType="1"/>
                <a:stCxn id="20492" idx="0"/>
                <a:endCxn id="20492" idx="4"/>
              </p:cNvCxnSpPr>
              <p:nvPr/>
            </p:nvCxnSpPr>
            <p:spPr bwMode="auto">
              <a:xfrm rot="5400000" flipV="1">
                <a:off x="4981" y="3597"/>
                <a:ext cx="274" cy="1"/>
              </a:xfrm>
              <a:prstGeom prst="curvedConnector5">
                <a:avLst>
                  <a:gd name="adj1" fmla="val -49634"/>
                  <a:gd name="adj2" fmla="val 27400000"/>
                  <a:gd name="adj3" fmla="val 149634"/>
                </a:avLst>
              </a:prstGeom>
              <a:noFill/>
              <a:ln w="254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0491" name="AutoShape 54"/>
            <p:cNvSpPr>
              <a:spLocks noChangeArrowheads="1"/>
            </p:cNvSpPr>
            <p:nvPr/>
          </p:nvSpPr>
          <p:spPr bwMode="auto">
            <a:xfrm>
              <a:off x="2984" y="3501"/>
              <a:ext cx="456" cy="272"/>
            </a:xfrm>
            <a:prstGeom prst="rightArrow">
              <a:avLst>
                <a:gd name="adj1" fmla="val 50000"/>
                <a:gd name="adj2" fmla="val 41912"/>
              </a:avLst>
            </a:prstGeom>
            <a:solidFill>
              <a:srgbClr val="D60093"/>
            </a:solidFill>
            <a:ln w="254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grpSp>
      <p:sp>
        <p:nvSpPr>
          <p:cNvPr id="20489" name="Text Box 55"/>
          <p:cNvSpPr txBox="1">
            <a:spLocks noChangeArrowheads="1"/>
          </p:cNvSpPr>
          <p:nvPr/>
        </p:nvSpPr>
        <p:spPr bwMode="auto">
          <a:xfrm>
            <a:off x="5678488" y="3389314"/>
            <a:ext cx="787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zh-CN" altLang="en-US" sz="3200" b="1" i="1">
                <a:solidFill>
                  <a:srgbClr val="D60093"/>
                </a:solidFill>
                <a:latin typeface="Times New Roman" panose="02020603050405020304" pitchFamily="18" charset="0"/>
                <a:ea typeface="黑体" panose="02010609060101010101" pitchFamily="49" charset="-122"/>
              </a:rPr>
              <a:t>？</a:t>
            </a:r>
          </a:p>
        </p:txBody>
      </p:sp>
    </p:spTree>
    <p:extLst>
      <p:ext uri="{BB962C8B-B14F-4D97-AF65-F5344CB8AC3E}">
        <p14:creationId xmlns:p14="http://schemas.microsoft.com/office/powerpoint/2010/main" val="2447767455"/>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FE8081-9BD5-4D7C-946C-6E41C6C19654}" type="slidenum">
              <a:rPr kumimoji="0" lang="zh-CN" altLang="en-US" sz="1400" b="1" i="0" u="none" strike="noStrike" kern="1200" cap="none" spc="0" normalizeH="0" baseline="0" noProof="0" smtClean="0">
                <a:ln>
                  <a:noFill/>
                </a:ln>
                <a:solidFill>
                  <a:srgbClr val="44546A">
                    <a:lumMod val="75000"/>
                  </a:srgbClr>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400" b="1" i="0" u="none" strike="noStrike" kern="1200" cap="none" spc="0" normalizeH="0" baseline="0" noProof="0">
              <a:ln>
                <a:noFill/>
              </a:ln>
              <a:solidFill>
                <a:srgbClr val="44546A">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1267690" y="93518"/>
            <a:ext cx="1029739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Calibri"/>
                <a:ea typeface="宋体" panose="02010600030101010101" pitchFamily="2" charset="-122"/>
                <a:cs typeface="+mn-cs"/>
              </a:rPr>
              <a:t>已知</a:t>
            </a:r>
            <a:r>
              <a:rPr kumimoji="0" lang="en-US" altLang="zh-CN" sz="2400" b="1" i="0" u="none" strike="noStrike" kern="1200" cap="none" spc="0" normalizeH="0" baseline="0" noProof="0" dirty="0">
                <a:ln>
                  <a:noFill/>
                </a:ln>
                <a:solidFill>
                  <a:srgbClr val="C00000"/>
                </a:solidFill>
                <a:effectLst/>
                <a:uLnTx/>
                <a:uFillTx/>
                <a:latin typeface="Calibri"/>
                <a:ea typeface="宋体" panose="02010600030101010101" pitchFamily="2" charset="-122"/>
                <a:cs typeface="+mn-cs"/>
              </a:rPr>
              <a:t>e1= (</a:t>
            </a:r>
            <a:r>
              <a:rPr kumimoji="0" lang="en-US" altLang="zh-CN" sz="2400" b="1" i="0" u="none" strike="noStrike" kern="1200" cap="none" spc="0" normalizeH="0" baseline="0" noProof="0" dirty="0" err="1">
                <a:ln>
                  <a:noFill/>
                </a:ln>
                <a:solidFill>
                  <a:srgbClr val="C00000"/>
                </a:solidFill>
                <a:effectLst/>
                <a:uLnTx/>
                <a:uFillTx/>
                <a:latin typeface="Calibri"/>
                <a:ea typeface="宋体" panose="02010600030101010101" pitchFamily="2" charset="-122"/>
                <a:cs typeface="+mn-cs"/>
              </a:rPr>
              <a:t>a|b</a:t>
            </a:r>
            <a:r>
              <a:rPr kumimoji="0" lang="en-US" altLang="zh-CN" sz="2400" b="1" i="0" u="none" strike="noStrike" kern="1200" cap="none" spc="0" normalizeH="0" baseline="0" noProof="0" dirty="0">
                <a:ln>
                  <a:noFill/>
                </a:ln>
                <a:solidFill>
                  <a:srgbClr val="C00000"/>
                </a:solidFill>
                <a:effectLst/>
                <a:uLnTx/>
                <a:uFillTx/>
                <a:latin typeface="Calibri"/>
                <a:ea typeface="宋体" panose="02010600030101010101" pitchFamily="2" charset="-122"/>
                <a:cs typeface="+mn-cs"/>
              </a:rPr>
              <a:t>)*</a:t>
            </a:r>
            <a:r>
              <a:rPr kumimoji="0" lang="zh-CN" altLang="en-US" sz="2400" b="1" i="0" u="none" strike="noStrike" kern="1200" cap="none" spc="0" normalizeH="0" baseline="0" noProof="0" dirty="0">
                <a:ln>
                  <a:noFill/>
                </a:ln>
                <a:solidFill>
                  <a:srgbClr val="C00000"/>
                </a:solidFill>
                <a:effectLst/>
                <a:uLnTx/>
                <a:uFillTx/>
                <a:latin typeface="Calibri"/>
                <a:ea typeface="宋体" panose="02010600030101010101" pitchFamily="2" charset="-122"/>
                <a:cs typeface="+mn-cs"/>
              </a:rPr>
              <a:t>，</a:t>
            </a:r>
            <a:r>
              <a:rPr kumimoji="0" lang="en-US" altLang="zh-CN" sz="2400" b="1" i="0" u="none" strike="noStrike" kern="1200" cap="none" spc="0" normalizeH="0" baseline="0" noProof="0" dirty="0">
                <a:ln>
                  <a:noFill/>
                </a:ln>
                <a:solidFill>
                  <a:srgbClr val="C00000"/>
                </a:solidFill>
                <a:effectLst/>
                <a:uLnTx/>
                <a:uFillTx/>
                <a:latin typeface="Calibri"/>
                <a:ea typeface="宋体" panose="02010600030101010101" pitchFamily="2" charset="-122"/>
                <a:cs typeface="+mn-cs"/>
              </a:rPr>
              <a:t>e2=(a*b*)*</a:t>
            </a:r>
            <a:r>
              <a:rPr kumimoji="0" lang="zh-CN" altLang="en-US" sz="2400" b="1" i="0" u="none" strike="noStrike" kern="1200" cap="none" spc="0" normalizeH="0" baseline="0" noProof="0" dirty="0">
                <a:ln>
                  <a:noFill/>
                </a:ln>
                <a:solidFill>
                  <a:srgbClr val="C00000"/>
                </a:solidFill>
                <a:effectLst/>
                <a:uLnTx/>
                <a:uFillTx/>
                <a:latin typeface="Calibri"/>
                <a:ea typeface="宋体" panose="02010600030101010101" pitchFamily="2" charset="-122"/>
                <a:cs typeface="+mn-cs"/>
              </a:rPr>
              <a:t>，试证明</a:t>
            </a:r>
            <a:r>
              <a:rPr kumimoji="0" lang="en-US" altLang="zh-CN" sz="2400" b="1" i="0" u="none" strike="noStrike" kern="1200" cap="none" spc="0" normalizeH="0" baseline="0" noProof="0" dirty="0">
                <a:ln>
                  <a:noFill/>
                </a:ln>
                <a:solidFill>
                  <a:srgbClr val="C00000"/>
                </a:solidFill>
                <a:effectLst/>
                <a:uLnTx/>
                <a:uFillTx/>
                <a:latin typeface="Calibri"/>
                <a:ea typeface="宋体" panose="02010600030101010101" pitchFamily="2" charset="-122"/>
                <a:cs typeface="+mn-cs"/>
              </a:rPr>
              <a:t>e1= e2 </a:t>
            </a:r>
            <a:r>
              <a:rPr kumimoji="0" lang="zh-CN" altLang="en-US" sz="2400" b="1" i="0" u="none" strike="noStrike" kern="1200" cap="none" spc="0" normalizeH="0" baseline="0" noProof="0" dirty="0">
                <a:ln>
                  <a:noFill/>
                </a:ln>
                <a:solidFill>
                  <a:srgbClr val="C00000"/>
                </a:solidFill>
                <a:effectLst/>
                <a:uLnTx/>
                <a:uFillTx/>
                <a:latin typeface="Calibri"/>
                <a:ea typeface="宋体" panose="02010600030101010101" pitchFamily="2" charset="-122"/>
                <a:cs typeface="+mn-cs"/>
              </a:rPr>
              <a:t>。并画出其对应的转换系统 。</a:t>
            </a:r>
          </a:p>
        </p:txBody>
      </p:sp>
    </p:spTree>
    <p:extLst>
      <p:ext uri="{BB962C8B-B14F-4D97-AF65-F5344CB8AC3E}">
        <p14:creationId xmlns:p14="http://schemas.microsoft.com/office/powerpoint/2010/main" val="2096033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bwMode="auto">
      <p:bgPr>
        <a:solidFill>
          <a:schemeClr val="tx1"/>
        </a:solidFill>
        <a:effectLst/>
      </p:bgPr>
    </p:bg>
    <p:spTree>
      <p:nvGrpSpPr>
        <p:cNvPr id="1" name=""/>
        <p:cNvGrpSpPr/>
        <p:nvPr/>
      </p:nvGrpSpPr>
      <p:grpSpPr>
        <a:xfrm>
          <a:off x="0" y="0"/>
          <a:ext cx="0" cy="0"/>
          <a:chOff x="0" y="0"/>
          <a:chExt cx="0" cy="0"/>
        </a:xfrm>
      </p:grpSpPr>
      <p:sp>
        <p:nvSpPr>
          <p:cNvPr id="82" name="灯片编号占位符 5"/>
          <p:cNvSpPr>
            <a:spLocks noGrp="1"/>
          </p:cNvSpPr>
          <p:nvPr>
            <p:ph type="sldNum" sz="quarter" idx="12"/>
          </p:nvPr>
        </p:nvSpPr>
        <p:spPr/>
        <p:txBody>
          <a:bodyPr/>
          <a:lstStyle/>
          <a:p>
            <a:pPr fontAlgn="base">
              <a:spcBef>
                <a:spcPct val="0"/>
              </a:spcBef>
              <a:spcAft>
                <a:spcPct val="0"/>
              </a:spcAft>
              <a:defRPr/>
            </a:pPr>
            <a:fld id="{9E0B9F8A-3D11-40D9-B640-F8C03B891C82}" type="slidenum">
              <a:rPr lang="zh-CN" altLang="en-US">
                <a:latin typeface="Arial" panose="020B0604020202020204" pitchFamily="34" charset="0"/>
                <a:ea typeface="黑体"/>
              </a:rPr>
              <a:pPr fontAlgn="base">
                <a:spcBef>
                  <a:spcPct val="0"/>
                </a:spcBef>
                <a:spcAft>
                  <a:spcPct val="0"/>
                </a:spcAft>
                <a:defRPr/>
              </a:pPr>
              <a:t>25</a:t>
            </a:fld>
            <a:endParaRPr lang="en-US" altLang="zh-CN">
              <a:latin typeface="Arial" panose="020B0604020202020204" pitchFamily="34" charset="0"/>
              <a:ea typeface="黑体"/>
            </a:endParaRPr>
          </a:p>
        </p:txBody>
      </p:sp>
      <p:sp>
        <p:nvSpPr>
          <p:cNvPr id="21507" name="Rectangle 2"/>
          <p:cNvSpPr>
            <a:spLocks noChangeArrowheads="1"/>
          </p:cNvSpPr>
          <p:nvPr/>
        </p:nvSpPr>
        <p:spPr bwMode="auto">
          <a:xfrm>
            <a:off x="4613275" y="1570038"/>
            <a:ext cx="30368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800" b="1">
                <a:solidFill>
                  <a:srgbClr val="D60093"/>
                </a:solidFill>
                <a:latin typeface="Times New Roman" panose="02020603050405020304" pitchFamily="18" charset="0"/>
              </a:rPr>
              <a:t>(a|b)</a:t>
            </a:r>
            <a:r>
              <a:rPr lang="en-US" altLang="zh-CN" sz="2800" b="1" baseline="30000">
                <a:solidFill>
                  <a:srgbClr val="D60093"/>
                </a:solidFill>
                <a:latin typeface="Times New Roman" panose="02020603050405020304" pitchFamily="18" charset="0"/>
              </a:rPr>
              <a:t>*</a:t>
            </a:r>
            <a:r>
              <a:rPr lang="en-US" altLang="zh-CN" sz="2800" b="1">
                <a:solidFill>
                  <a:srgbClr val="D60093"/>
                </a:solidFill>
                <a:latin typeface="Times New Roman" panose="02020603050405020304" pitchFamily="18" charset="0"/>
              </a:rPr>
              <a:t>(aa|bb)(a|b)</a:t>
            </a:r>
            <a:r>
              <a:rPr lang="en-US" altLang="zh-CN" sz="2800" b="1" baseline="30000">
                <a:solidFill>
                  <a:srgbClr val="D60093"/>
                </a:solidFill>
                <a:latin typeface="Times New Roman" panose="02020603050405020304" pitchFamily="18" charset="0"/>
              </a:rPr>
              <a:t>*</a:t>
            </a:r>
            <a:endParaRPr lang="zh-CN" altLang="en-US" sz="2800" b="1" baseline="30000">
              <a:solidFill>
                <a:srgbClr val="D60093"/>
              </a:solidFill>
              <a:latin typeface="Times New Roman" panose="02020603050405020304" pitchFamily="18" charset="0"/>
            </a:endParaRPr>
          </a:p>
        </p:txBody>
      </p:sp>
      <p:sp>
        <p:nvSpPr>
          <p:cNvPr id="40964" name="Oval 4"/>
          <p:cNvSpPr>
            <a:spLocks noChangeArrowheads="1"/>
          </p:cNvSpPr>
          <p:nvPr/>
        </p:nvSpPr>
        <p:spPr bwMode="auto">
          <a:xfrm>
            <a:off x="4100514" y="2468563"/>
            <a:ext cx="358775" cy="360362"/>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S</a:t>
            </a:r>
          </a:p>
        </p:txBody>
      </p:sp>
      <p:grpSp>
        <p:nvGrpSpPr>
          <p:cNvPr id="40965" name="Group 5"/>
          <p:cNvGrpSpPr>
            <a:grpSpLocks/>
          </p:cNvGrpSpPr>
          <p:nvPr/>
        </p:nvGrpSpPr>
        <p:grpSpPr bwMode="auto">
          <a:xfrm>
            <a:off x="7483475" y="2397125"/>
            <a:ext cx="503238" cy="503238"/>
            <a:chOff x="0" y="0"/>
            <a:chExt cx="317" cy="317"/>
          </a:xfrm>
        </p:grpSpPr>
        <p:sp>
          <p:nvSpPr>
            <p:cNvPr id="21585" name="Oval 6"/>
            <p:cNvSpPr>
              <a:spLocks noChangeArrowheads="1"/>
            </p:cNvSpPr>
            <p:nvPr/>
          </p:nvSpPr>
          <p:spPr bwMode="auto">
            <a:xfrm>
              <a:off x="0" y="0"/>
              <a:ext cx="317" cy="31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21586" name="Oval 7"/>
            <p:cNvSpPr>
              <a:spLocks noChangeArrowheads="1"/>
            </p:cNvSpPr>
            <p:nvPr/>
          </p:nvSpPr>
          <p:spPr bwMode="auto">
            <a:xfrm>
              <a:off x="47" y="45"/>
              <a:ext cx="226"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Z</a:t>
              </a:r>
            </a:p>
          </p:txBody>
        </p:sp>
      </p:grpSp>
      <p:sp>
        <p:nvSpPr>
          <p:cNvPr id="40968" name="Line 8"/>
          <p:cNvSpPr>
            <a:spLocks noChangeShapeType="1"/>
          </p:cNvSpPr>
          <p:nvPr/>
        </p:nvSpPr>
        <p:spPr bwMode="auto">
          <a:xfrm>
            <a:off x="4459289" y="2613025"/>
            <a:ext cx="3024187" cy="0"/>
          </a:xfrm>
          <a:prstGeom prst="line">
            <a:avLst/>
          </a:prstGeom>
          <a:noFill/>
          <a:ln w="254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40969" name="Text Box 9"/>
          <p:cNvSpPr txBox="1">
            <a:spLocks noChangeArrowheads="1"/>
          </p:cNvSpPr>
          <p:nvPr/>
        </p:nvSpPr>
        <p:spPr bwMode="auto">
          <a:xfrm>
            <a:off x="4532313" y="2236789"/>
            <a:ext cx="3744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    (a|b)</a:t>
            </a:r>
            <a:r>
              <a:rPr lang="en-US" altLang="zh-CN" sz="2000" b="1" baseline="30000">
                <a:solidFill>
                  <a:srgbClr val="000000"/>
                </a:solidFill>
                <a:latin typeface="Times New Roman" panose="02020603050405020304" pitchFamily="18" charset="0"/>
              </a:rPr>
              <a:t>*</a:t>
            </a:r>
            <a:r>
              <a:rPr lang="en-US" altLang="zh-CN" sz="2000" b="1">
                <a:solidFill>
                  <a:srgbClr val="000000"/>
                </a:solidFill>
                <a:latin typeface="Times New Roman" panose="02020603050405020304" pitchFamily="18" charset="0"/>
              </a:rPr>
              <a:t>(aa|bb)(a|b)</a:t>
            </a:r>
            <a:r>
              <a:rPr lang="en-US" altLang="zh-CN" sz="2000" b="1" baseline="30000">
                <a:solidFill>
                  <a:srgbClr val="000000"/>
                </a:solidFill>
                <a:latin typeface="Times New Roman" panose="02020603050405020304" pitchFamily="18" charset="0"/>
              </a:rPr>
              <a:t>*</a:t>
            </a:r>
            <a:endParaRPr lang="el-GR" altLang="en-US" sz="2000" b="1" baseline="30000">
              <a:solidFill>
                <a:srgbClr val="000000"/>
              </a:solidFill>
              <a:latin typeface="Times New Roman" panose="02020603050405020304" pitchFamily="18" charset="0"/>
            </a:endParaRPr>
          </a:p>
        </p:txBody>
      </p:sp>
      <p:sp>
        <p:nvSpPr>
          <p:cNvPr id="40970" name="Oval 10"/>
          <p:cNvSpPr>
            <a:spLocks noChangeArrowheads="1"/>
          </p:cNvSpPr>
          <p:nvPr/>
        </p:nvSpPr>
        <p:spPr bwMode="auto">
          <a:xfrm>
            <a:off x="3236914" y="3341688"/>
            <a:ext cx="358775" cy="360362"/>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S</a:t>
            </a:r>
          </a:p>
        </p:txBody>
      </p:sp>
      <p:grpSp>
        <p:nvGrpSpPr>
          <p:cNvPr id="40971" name="Group 11"/>
          <p:cNvGrpSpPr>
            <a:grpSpLocks/>
          </p:cNvGrpSpPr>
          <p:nvPr/>
        </p:nvGrpSpPr>
        <p:grpSpPr bwMode="auto">
          <a:xfrm>
            <a:off x="8239125" y="3268664"/>
            <a:ext cx="503238" cy="503237"/>
            <a:chOff x="0" y="0"/>
            <a:chExt cx="317" cy="317"/>
          </a:xfrm>
        </p:grpSpPr>
        <p:sp>
          <p:nvSpPr>
            <p:cNvPr id="21583" name="Oval 12"/>
            <p:cNvSpPr>
              <a:spLocks noChangeArrowheads="1"/>
            </p:cNvSpPr>
            <p:nvPr/>
          </p:nvSpPr>
          <p:spPr bwMode="auto">
            <a:xfrm>
              <a:off x="0" y="0"/>
              <a:ext cx="317" cy="31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21584" name="Oval 13"/>
            <p:cNvSpPr>
              <a:spLocks noChangeArrowheads="1"/>
            </p:cNvSpPr>
            <p:nvPr/>
          </p:nvSpPr>
          <p:spPr bwMode="auto">
            <a:xfrm>
              <a:off x="47" y="45"/>
              <a:ext cx="226"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Z</a:t>
              </a:r>
            </a:p>
          </p:txBody>
        </p:sp>
      </p:grpSp>
      <p:sp>
        <p:nvSpPr>
          <p:cNvPr id="40974" name="Oval 14"/>
          <p:cNvSpPr>
            <a:spLocks noChangeArrowheads="1"/>
          </p:cNvSpPr>
          <p:nvPr/>
        </p:nvSpPr>
        <p:spPr bwMode="auto">
          <a:xfrm>
            <a:off x="4819651" y="3341688"/>
            <a:ext cx="360363" cy="360362"/>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1</a:t>
            </a:r>
          </a:p>
        </p:txBody>
      </p:sp>
      <p:sp>
        <p:nvSpPr>
          <p:cNvPr id="40975" name="Oval 15"/>
          <p:cNvSpPr>
            <a:spLocks noChangeArrowheads="1"/>
          </p:cNvSpPr>
          <p:nvPr/>
        </p:nvSpPr>
        <p:spPr bwMode="auto">
          <a:xfrm>
            <a:off x="6550026" y="3335338"/>
            <a:ext cx="360363" cy="360362"/>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2</a:t>
            </a:r>
          </a:p>
        </p:txBody>
      </p:sp>
      <p:sp>
        <p:nvSpPr>
          <p:cNvPr id="40976" name="Text Box 16"/>
          <p:cNvSpPr txBox="1">
            <a:spLocks noChangeArrowheads="1"/>
          </p:cNvSpPr>
          <p:nvPr/>
        </p:nvSpPr>
        <p:spPr bwMode="auto">
          <a:xfrm>
            <a:off x="7077076" y="3111501"/>
            <a:ext cx="1368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  (a|b)</a:t>
            </a:r>
            <a:r>
              <a:rPr lang="en-US" altLang="zh-CN" sz="2000" b="1" baseline="30000">
                <a:solidFill>
                  <a:srgbClr val="000000"/>
                </a:solidFill>
                <a:latin typeface="Times New Roman" panose="02020603050405020304" pitchFamily="18" charset="0"/>
              </a:rPr>
              <a:t>*</a:t>
            </a:r>
            <a:endParaRPr lang="el-GR" altLang="en-US" sz="2000" b="1" baseline="30000">
              <a:solidFill>
                <a:srgbClr val="000000"/>
              </a:solidFill>
              <a:latin typeface="Times New Roman" panose="02020603050405020304" pitchFamily="18" charset="0"/>
            </a:endParaRPr>
          </a:p>
        </p:txBody>
      </p:sp>
      <p:sp>
        <p:nvSpPr>
          <p:cNvPr id="40977" name="Rectangle 17"/>
          <p:cNvSpPr>
            <a:spLocks noChangeArrowheads="1"/>
          </p:cNvSpPr>
          <p:nvPr/>
        </p:nvSpPr>
        <p:spPr bwMode="auto">
          <a:xfrm>
            <a:off x="3725864" y="3108325"/>
            <a:ext cx="8947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  (a|b)</a:t>
            </a:r>
            <a:r>
              <a:rPr lang="en-US" altLang="zh-CN" sz="2000" b="1" baseline="30000">
                <a:solidFill>
                  <a:srgbClr val="000000"/>
                </a:solidFill>
                <a:latin typeface="Times New Roman" panose="02020603050405020304" pitchFamily="18" charset="0"/>
              </a:rPr>
              <a:t>*</a:t>
            </a:r>
          </a:p>
        </p:txBody>
      </p:sp>
      <p:sp>
        <p:nvSpPr>
          <p:cNvPr id="40978" name="Rectangle 18"/>
          <p:cNvSpPr>
            <a:spLocks noChangeArrowheads="1"/>
          </p:cNvSpPr>
          <p:nvPr/>
        </p:nvSpPr>
        <p:spPr bwMode="auto">
          <a:xfrm>
            <a:off x="5253038" y="3100389"/>
            <a:ext cx="1600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  (aa|bb)</a:t>
            </a:r>
          </a:p>
        </p:txBody>
      </p:sp>
      <p:sp>
        <p:nvSpPr>
          <p:cNvPr id="40979" name="Oval 19"/>
          <p:cNvSpPr>
            <a:spLocks noChangeArrowheads="1"/>
          </p:cNvSpPr>
          <p:nvPr/>
        </p:nvSpPr>
        <p:spPr bwMode="auto">
          <a:xfrm>
            <a:off x="2447926" y="4179888"/>
            <a:ext cx="358775" cy="360362"/>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S</a:t>
            </a:r>
          </a:p>
        </p:txBody>
      </p:sp>
      <p:grpSp>
        <p:nvGrpSpPr>
          <p:cNvPr id="40980" name="Group 20"/>
          <p:cNvGrpSpPr>
            <a:grpSpLocks/>
          </p:cNvGrpSpPr>
          <p:nvPr/>
        </p:nvGrpSpPr>
        <p:grpSpPr bwMode="auto">
          <a:xfrm>
            <a:off x="9090025" y="4078289"/>
            <a:ext cx="503238" cy="503237"/>
            <a:chOff x="0" y="0"/>
            <a:chExt cx="317" cy="317"/>
          </a:xfrm>
        </p:grpSpPr>
        <p:sp>
          <p:nvSpPr>
            <p:cNvPr id="21581" name="Oval 21"/>
            <p:cNvSpPr>
              <a:spLocks noChangeArrowheads="1"/>
            </p:cNvSpPr>
            <p:nvPr/>
          </p:nvSpPr>
          <p:spPr bwMode="auto">
            <a:xfrm>
              <a:off x="0" y="0"/>
              <a:ext cx="317" cy="31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21582" name="Oval 22"/>
            <p:cNvSpPr>
              <a:spLocks noChangeArrowheads="1"/>
            </p:cNvSpPr>
            <p:nvPr/>
          </p:nvSpPr>
          <p:spPr bwMode="auto">
            <a:xfrm>
              <a:off x="47" y="45"/>
              <a:ext cx="226"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Z</a:t>
              </a:r>
            </a:p>
          </p:txBody>
        </p:sp>
      </p:grpSp>
      <p:sp>
        <p:nvSpPr>
          <p:cNvPr id="40983" name="Line 23"/>
          <p:cNvSpPr>
            <a:spLocks noChangeShapeType="1"/>
          </p:cNvSpPr>
          <p:nvPr/>
        </p:nvSpPr>
        <p:spPr bwMode="auto">
          <a:xfrm>
            <a:off x="2806701" y="4324350"/>
            <a:ext cx="1223963" cy="0"/>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40984" name="Oval 24"/>
          <p:cNvSpPr>
            <a:spLocks noChangeArrowheads="1"/>
          </p:cNvSpPr>
          <p:nvPr/>
        </p:nvSpPr>
        <p:spPr bwMode="auto">
          <a:xfrm>
            <a:off x="4030663" y="4179888"/>
            <a:ext cx="360362" cy="360362"/>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3</a:t>
            </a:r>
          </a:p>
        </p:txBody>
      </p:sp>
      <p:sp>
        <p:nvSpPr>
          <p:cNvPr id="40985" name="Line 25"/>
          <p:cNvSpPr>
            <a:spLocks noChangeShapeType="1"/>
          </p:cNvSpPr>
          <p:nvPr/>
        </p:nvSpPr>
        <p:spPr bwMode="auto">
          <a:xfrm>
            <a:off x="4403726" y="4333875"/>
            <a:ext cx="823913" cy="0"/>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40986" name="Oval 26"/>
          <p:cNvSpPr>
            <a:spLocks noChangeArrowheads="1"/>
          </p:cNvSpPr>
          <p:nvPr/>
        </p:nvSpPr>
        <p:spPr bwMode="auto">
          <a:xfrm>
            <a:off x="7486651" y="4154488"/>
            <a:ext cx="360363" cy="360362"/>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4</a:t>
            </a:r>
          </a:p>
        </p:txBody>
      </p:sp>
      <p:sp>
        <p:nvSpPr>
          <p:cNvPr id="40987" name="Line 27"/>
          <p:cNvSpPr>
            <a:spLocks noChangeShapeType="1"/>
          </p:cNvSpPr>
          <p:nvPr/>
        </p:nvSpPr>
        <p:spPr bwMode="auto">
          <a:xfrm>
            <a:off x="7861301" y="4318000"/>
            <a:ext cx="1223963" cy="0"/>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40988" name="Oval 28"/>
          <p:cNvSpPr>
            <a:spLocks noChangeArrowheads="1"/>
          </p:cNvSpPr>
          <p:nvPr/>
        </p:nvSpPr>
        <p:spPr bwMode="auto">
          <a:xfrm>
            <a:off x="5254626" y="4165601"/>
            <a:ext cx="358775" cy="360363"/>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1</a:t>
            </a:r>
          </a:p>
        </p:txBody>
      </p:sp>
      <p:sp>
        <p:nvSpPr>
          <p:cNvPr id="40989" name="未知"/>
          <p:cNvSpPr>
            <a:spLocks/>
          </p:cNvSpPr>
          <p:nvPr/>
        </p:nvSpPr>
        <p:spPr bwMode="auto">
          <a:xfrm>
            <a:off x="5613400" y="4165601"/>
            <a:ext cx="736600" cy="73025"/>
          </a:xfrm>
          <a:custGeom>
            <a:avLst/>
            <a:gdLst>
              <a:gd name="T0" fmla="*/ 0 w 1859"/>
              <a:gd name="T1" fmla="*/ 115927188 h 46"/>
              <a:gd name="T2" fmla="*/ 135178581 w 1859"/>
              <a:gd name="T3" fmla="*/ 0 h 46"/>
              <a:gd name="T4" fmla="*/ 291866358 w 1859"/>
              <a:gd name="T5" fmla="*/ 115927188 h 46"/>
              <a:gd name="T6" fmla="*/ 0 60000 65536"/>
              <a:gd name="T7" fmla="*/ 0 60000 65536"/>
              <a:gd name="T8" fmla="*/ 0 60000 65536"/>
            </a:gdLst>
            <a:ahLst/>
            <a:cxnLst>
              <a:cxn ang="T6">
                <a:pos x="T0" y="T1"/>
              </a:cxn>
              <a:cxn ang="T7">
                <a:pos x="T2" y="T3"/>
              </a:cxn>
              <a:cxn ang="T8">
                <a:pos x="T4" y="T5"/>
              </a:cxn>
            </a:cxnLst>
            <a:rect l="0" t="0" r="r" b="b"/>
            <a:pathLst>
              <a:path w="1859" h="46">
                <a:moveTo>
                  <a:pt x="0" y="46"/>
                </a:moveTo>
                <a:cubicBezTo>
                  <a:pt x="275" y="23"/>
                  <a:pt x="551" y="0"/>
                  <a:pt x="861" y="0"/>
                </a:cubicBezTo>
                <a:cubicBezTo>
                  <a:pt x="1171" y="0"/>
                  <a:pt x="1515" y="23"/>
                  <a:pt x="1859" y="46"/>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40990" name="未知"/>
          <p:cNvSpPr>
            <a:spLocks/>
          </p:cNvSpPr>
          <p:nvPr/>
        </p:nvSpPr>
        <p:spPr bwMode="auto">
          <a:xfrm flipV="1">
            <a:off x="5583238" y="4454525"/>
            <a:ext cx="754062" cy="71438"/>
          </a:xfrm>
          <a:custGeom>
            <a:avLst/>
            <a:gdLst>
              <a:gd name="T0" fmla="*/ 0 w 1859"/>
              <a:gd name="T1" fmla="*/ 110943214 h 46"/>
              <a:gd name="T2" fmla="*/ 141663466 w 1859"/>
              <a:gd name="T3" fmla="*/ 0 h 46"/>
              <a:gd name="T4" fmla="*/ 305868478 w 1859"/>
              <a:gd name="T5" fmla="*/ 110943214 h 46"/>
              <a:gd name="T6" fmla="*/ 0 60000 65536"/>
              <a:gd name="T7" fmla="*/ 0 60000 65536"/>
              <a:gd name="T8" fmla="*/ 0 60000 65536"/>
            </a:gdLst>
            <a:ahLst/>
            <a:cxnLst>
              <a:cxn ang="T6">
                <a:pos x="T0" y="T1"/>
              </a:cxn>
              <a:cxn ang="T7">
                <a:pos x="T2" y="T3"/>
              </a:cxn>
              <a:cxn ang="T8">
                <a:pos x="T4" y="T5"/>
              </a:cxn>
            </a:cxnLst>
            <a:rect l="0" t="0" r="r" b="b"/>
            <a:pathLst>
              <a:path w="1859" h="46">
                <a:moveTo>
                  <a:pt x="0" y="46"/>
                </a:moveTo>
                <a:cubicBezTo>
                  <a:pt x="275" y="23"/>
                  <a:pt x="551" y="0"/>
                  <a:pt x="861" y="0"/>
                </a:cubicBezTo>
                <a:cubicBezTo>
                  <a:pt x="1171" y="0"/>
                  <a:pt x="1515" y="23"/>
                  <a:pt x="1859" y="46"/>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40991" name="Oval 31"/>
          <p:cNvSpPr>
            <a:spLocks noChangeArrowheads="1"/>
          </p:cNvSpPr>
          <p:nvPr/>
        </p:nvSpPr>
        <p:spPr bwMode="auto">
          <a:xfrm>
            <a:off x="6334126" y="4165601"/>
            <a:ext cx="360363" cy="360363"/>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2</a:t>
            </a:r>
          </a:p>
        </p:txBody>
      </p:sp>
      <p:sp>
        <p:nvSpPr>
          <p:cNvPr id="40992" name="Line 32"/>
          <p:cNvSpPr>
            <a:spLocks noChangeShapeType="1"/>
          </p:cNvSpPr>
          <p:nvPr/>
        </p:nvSpPr>
        <p:spPr bwMode="auto">
          <a:xfrm>
            <a:off x="6694488" y="4324350"/>
            <a:ext cx="792162" cy="0"/>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40993" name="Text Box 33"/>
          <p:cNvSpPr txBox="1">
            <a:spLocks noChangeArrowheads="1"/>
          </p:cNvSpPr>
          <p:nvPr/>
        </p:nvSpPr>
        <p:spPr bwMode="auto">
          <a:xfrm>
            <a:off x="5741989" y="3776664"/>
            <a:ext cx="8651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a:t>
            </a:r>
            <a:endParaRPr lang="el-GR" altLang="en-US" sz="2000" b="1">
              <a:solidFill>
                <a:srgbClr val="000000"/>
              </a:solidFill>
              <a:latin typeface="Times New Roman" panose="02020603050405020304" pitchFamily="18" charset="0"/>
            </a:endParaRPr>
          </a:p>
        </p:txBody>
      </p:sp>
      <p:sp>
        <p:nvSpPr>
          <p:cNvPr id="40994" name="Text Box 34"/>
          <p:cNvSpPr txBox="1">
            <a:spLocks noChangeArrowheads="1"/>
          </p:cNvSpPr>
          <p:nvPr/>
        </p:nvSpPr>
        <p:spPr bwMode="auto">
          <a:xfrm>
            <a:off x="5729289" y="4486276"/>
            <a:ext cx="720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bb</a:t>
            </a:r>
            <a:endParaRPr lang="el-GR" altLang="en-US" sz="2000" b="1">
              <a:solidFill>
                <a:srgbClr val="000000"/>
              </a:solidFill>
              <a:latin typeface="Times New Roman" panose="02020603050405020304" pitchFamily="18" charset="0"/>
            </a:endParaRPr>
          </a:p>
        </p:txBody>
      </p:sp>
      <p:sp>
        <p:nvSpPr>
          <p:cNvPr id="40995" name="Text Box 35"/>
          <p:cNvSpPr txBox="1">
            <a:spLocks noChangeArrowheads="1"/>
          </p:cNvSpPr>
          <p:nvPr/>
        </p:nvSpPr>
        <p:spPr bwMode="auto">
          <a:xfrm>
            <a:off x="3094039" y="3821114"/>
            <a:ext cx="6492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40996" name="Text Box 36"/>
          <p:cNvSpPr txBox="1">
            <a:spLocks noChangeArrowheads="1"/>
          </p:cNvSpPr>
          <p:nvPr/>
        </p:nvSpPr>
        <p:spPr bwMode="auto">
          <a:xfrm>
            <a:off x="4389439" y="3821114"/>
            <a:ext cx="6492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40997" name="Text Box 37"/>
          <p:cNvSpPr txBox="1">
            <a:spLocks noChangeArrowheads="1"/>
          </p:cNvSpPr>
          <p:nvPr/>
        </p:nvSpPr>
        <p:spPr bwMode="auto">
          <a:xfrm>
            <a:off x="6765925" y="3817939"/>
            <a:ext cx="6492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40998" name="Text Box 38"/>
          <p:cNvSpPr txBox="1">
            <a:spLocks noChangeArrowheads="1"/>
          </p:cNvSpPr>
          <p:nvPr/>
        </p:nvSpPr>
        <p:spPr bwMode="auto">
          <a:xfrm>
            <a:off x="8205789" y="3817939"/>
            <a:ext cx="6492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40999" name="未知"/>
          <p:cNvSpPr>
            <a:spLocks/>
          </p:cNvSpPr>
          <p:nvPr/>
        </p:nvSpPr>
        <p:spPr bwMode="auto">
          <a:xfrm>
            <a:off x="3875089" y="4483100"/>
            <a:ext cx="682625" cy="249238"/>
          </a:xfrm>
          <a:custGeom>
            <a:avLst/>
            <a:gdLst>
              <a:gd name="T0" fmla="*/ 360383138 w 430"/>
              <a:gd name="T1" fmla="*/ 0 h 227"/>
              <a:gd name="T2" fmla="*/ 17641888 w 430"/>
              <a:gd name="T3" fmla="*/ 163951392 h 227"/>
              <a:gd name="T4" fmla="*/ 473789375 w 430"/>
              <a:gd name="T5" fmla="*/ 273654540 h 227"/>
              <a:gd name="T6" fmla="*/ 1045865638 w 430"/>
              <a:gd name="T7" fmla="*/ 163951392 h 227"/>
              <a:gd name="T8" fmla="*/ 703124388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41000" name="Text Box 40"/>
          <p:cNvSpPr txBox="1">
            <a:spLocks noChangeArrowheads="1"/>
          </p:cNvSpPr>
          <p:nvPr/>
        </p:nvSpPr>
        <p:spPr bwMode="auto">
          <a:xfrm>
            <a:off x="3890964" y="4691064"/>
            <a:ext cx="8651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 | b</a:t>
            </a:r>
            <a:endParaRPr lang="el-GR" altLang="en-US" sz="2000" b="1">
              <a:solidFill>
                <a:srgbClr val="000000"/>
              </a:solidFill>
              <a:latin typeface="Times New Roman" panose="02020603050405020304" pitchFamily="18" charset="0"/>
            </a:endParaRPr>
          </a:p>
        </p:txBody>
      </p:sp>
      <p:sp>
        <p:nvSpPr>
          <p:cNvPr id="41001" name="未知"/>
          <p:cNvSpPr>
            <a:spLocks/>
          </p:cNvSpPr>
          <p:nvPr/>
        </p:nvSpPr>
        <p:spPr bwMode="auto">
          <a:xfrm>
            <a:off x="7331076" y="4468814"/>
            <a:ext cx="682625" cy="217487"/>
          </a:xfrm>
          <a:custGeom>
            <a:avLst/>
            <a:gdLst>
              <a:gd name="T0" fmla="*/ 360383138 w 430"/>
              <a:gd name="T1" fmla="*/ 0 h 227"/>
              <a:gd name="T2" fmla="*/ 17641888 w 430"/>
              <a:gd name="T3" fmla="*/ 124840412 h 227"/>
              <a:gd name="T4" fmla="*/ 473789375 w 430"/>
              <a:gd name="T5" fmla="*/ 208372666 h 227"/>
              <a:gd name="T6" fmla="*/ 1045865638 w 430"/>
              <a:gd name="T7" fmla="*/ 124840412 h 227"/>
              <a:gd name="T8" fmla="*/ 703124388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41002" name="Text Box 42"/>
          <p:cNvSpPr txBox="1">
            <a:spLocks noChangeArrowheads="1"/>
          </p:cNvSpPr>
          <p:nvPr/>
        </p:nvSpPr>
        <p:spPr bwMode="auto">
          <a:xfrm>
            <a:off x="7356475" y="4648201"/>
            <a:ext cx="8651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 | b</a:t>
            </a:r>
            <a:endParaRPr lang="el-GR" altLang="en-US" sz="2000" b="1">
              <a:solidFill>
                <a:srgbClr val="000000"/>
              </a:solidFill>
              <a:latin typeface="Times New Roman" panose="02020603050405020304" pitchFamily="18" charset="0"/>
            </a:endParaRPr>
          </a:p>
        </p:txBody>
      </p:sp>
      <p:grpSp>
        <p:nvGrpSpPr>
          <p:cNvPr id="41003" name="Group 43"/>
          <p:cNvGrpSpPr>
            <a:grpSpLocks/>
          </p:cNvGrpSpPr>
          <p:nvPr/>
        </p:nvGrpSpPr>
        <p:grpSpPr bwMode="auto">
          <a:xfrm>
            <a:off x="2012950" y="5106989"/>
            <a:ext cx="8096250" cy="1493837"/>
            <a:chOff x="0" y="0"/>
            <a:chExt cx="5100" cy="941"/>
          </a:xfrm>
        </p:grpSpPr>
        <p:sp>
          <p:nvSpPr>
            <p:cNvPr id="21547" name="Oval 44"/>
            <p:cNvSpPr>
              <a:spLocks noChangeArrowheads="1"/>
            </p:cNvSpPr>
            <p:nvPr/>
          </p:nvSpPr>
          <p:spPr bwMode="auto">
            <a:xfrm>
              <a:off x="0" y="369"/>
              <a:ext cx="226"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S</a:t>
              </a:r>
            </a:p>
          </p:txBody>
        </p:sp>
        <p:grpSp>
          <p:nvGrpSpPr>
            <p:cNvPr id="21548" name="Group 45"/>
            <p:cNvGrpSpPr>
              <a:grpSpLocks/>
            </p:cNvGrpSpPr>
            <p:nvPr/>
          </p:nvGrpSpPr>
          <p:grpSpPr bwMode="auto">
            <a:xfrm>
              <a:off x="4780" y="306"/>
              <a:ext cx="320" cy="310"/>
              <a:chOff x="0" y="0"/>
              <a:chExt cx="317" cy="317"/>
            </a:xfrm>
          </p:grpSpPr>
          <p:sp>
            <p:nvSpPr>
              <p:cNvPr id="21579" name="Oval 46"/>
              <p:cNvSpPr>
                <a:spLocks noChangeArrowheads="1"/>
              </p:cNvSpPr>
              <p:nvPr/>
            </p:nvSpPr>
            <p:spPr bwMode="auto">
              <a:xfrm>
                <a:off x="0" y="0"/>
                <a:ext cx="317" cy="31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21580" name="Oval 47"/>
              <p:cNvSpPr>
                <a:spLocks noChangeArrowheads="1"/>
              </p:cNvSpPr>
              <p:nvPr/>
            </p:nvSpPr>
            <p:spPr bwMode="auto">
              <a:xfrm>
                <a:off x="47" y="45"/>
                <a:ext cx="226"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Z</a:t>
                </a:r>
              </a:p>
            </p:txBody>
          </p:sp>
        </p:grpSp>
        <p:sp>
          <p:nvSpPr>
            <p:cNvPr id="21549" name="Line 48"/>
            <p:cNvSpPr>
              <a:spLocks noChangeShapeType="1"/>
            </p:cNvSpPr>
            <p:nvPr/>
          </p:nvSpPr>
          <p:spPr bwMode="auto">
            <a:xfrm>
              <a:off x="226" y="460"/>
              <a:ext cx="771" cy="0"/>
            </a:xfrm>
            <a:prstGeom prst="line">
              <a:avLst/>
            </a:prstGeom>
            <a:noFill/>
            <a:ln w="254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21550" name="Oval 49"/>
            <p:cNvSpPr>
              <a:spLocks noChangeArrowheads="1"/>
            </p:cNvSpPr>
            <p:nvPr/>
          </p:nvSpPr>
          <p:spPr bwMode="auto">
            <a:xfrm>
              <a:off x="997" y="369"/>
              <a:ext cx="227"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3</a:t>
              </a:r>
            </a:p>
          </p:txBody>
        </p:sp>
        <p:sp>
          <p:nvSpPr>
            <p:cNvPr id="21551" name="Line 50"/>
            <p:cNvSpPr>
              <a:spLocks noChangeShapeType="1"/>
            </p:cNvSpPr>
            <p:nvPr/>
          </p:nvSpPr>
          <p:spPr bwMode="auto">
            <a:xfrm>
              <a:off x="1239" y="466"/>
              <a:ext cx="537" cy="0"/>
            </a:xfrm>
            <a:prstGeom prst="line">
              <a:avLst/>
            </a:prstGeom>
            <a:noFill/>
            <a:ln w="254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21552" name="Oval 51"/>
            <p:cNvSpPr>
              <a:spLocks noChangeArrowheads="1"/>
            </p:cNvSpPr>
            <p:nvPr/>
          </p:nvSpPr>
          <p:spPr bwMode="auto">
            <a:xfrm>
              <a:off x="3764" y="353"/>
              <a:ext cx="227"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4</a:t>
              </a:r>
            </a:p>
          </p:txBody>
        </p:sp>
        <p:sp>
          <p:nvSpPr>
            <p:cNvPr id="21553" name="Line 52"/>
            <p:cNvSpPr>
              <a:spLocks noChangeShapeType="1"/>
            </p:cNvSpPr>
            <p:nvPr/>
          </p:nvSpPr>
          <p:spPr bwMode="auto">
            <a:xfrm>
              <a:off x="4000" y="462"/>
              <a:ext cx="771" cy="0"/>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21554" name="Oval 53"/>
            <p:cNvSpPr>
              <a:spLocks noChangeArrowheads="1"/>
            </p:cNvSpPr>
            <p:nvPr/>
          </p:nvSpPr>
          <p:spPr bwMode="auto">
            <a:xfrm>
              <a:off x="1768" y="324"/>
              <a:ext cx="226"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1</a:t>
              </a:r>
            </a:p>
          </p:txBody>
        </p:sp>
        <p:sp>
          <p:nvSpPr>
            <p:cNvPr id="21555" name="Oval 54"/>
            <p:cNvSpPr>
              <a:spLocks noChangeArrowheads="1"/>
            </p:cNvSpPr>
            <p:nvPr/>
          </p:nvSpPr>
          <p:spPr bwMode="auto">
            <a:xfrm>
              <a:off x="3038" y="324"/>
              <a:ext cx="227"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2</a:t>
              </a:r>
            </a:p>
          </p:txBody>
        </p:sp>
        <p:sp>
          <p:nvSpPr>
            <p:cNvPr id="21556" name="Line 55"/>
            <p:cNvSpPr>
              <a:spLocks noChangeShapeType="1"/>
            </p:cNvSpPr>
            <p:nvPr/>
          </p:nvSpPr>
          <p:spPr bwMode="auto">
            <a:xfrm>
              <a:off x="3284" y="460"/>
              <a:ext cx="480" cy="0"/>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21557" name="Text Box 56"/>
            <p:cNvSpPr txBox="1">
              <a:spLocks noChangeArrowheads="1"/>
            </p:cNvSpPr>
            <p:nvPr/>
          </p:nvSpPr>
          <p:spPr bwMode="auto">
            <a:xfrm>
              <a:off x="407" y="143"/>
              <a:ext cx="4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21558" name="Text Box 57"/>
            <p:cNvSpPr txBox="1">
              <a:spLocks noChangeArrowheads="1"/>
            </p:cNvSpPr>
            <p:nvPr/>
          </p:nvSpPr>
          <p:spPr bwMode="auto">
            <a:xfrm>
              <a:off x="1223" y="143"/>
              <a:ext cx="4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21559" name="Text Box 58"/>
            <p:cNvSpPr txBox="1">
              <a:spLocks noChangeArrowheads="1"/>
            </p:cNvSpPr>
            <p:nvPr/>
          </p:nvSpPr>
          <p:spPr bwMode="auto">
            <a:xfrm>
              <a:off x="3310" y="141"/>
              <a:ext cx="4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21560" name="Text Box 59"/>
            <p:cNvSpPr txBox="1">
              <a:spLocks noChangeArrowheads="1"/>
            </p:cNvSpPr>
            <p:nvPr/>
          </p:nvSpPr>
          <p:spPr bwMode="auto">
            <a:xfrm>
              <a:off x="4217" y="141"/>
              <a:ext cx="4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21561" name="未知"/>
            <p:cNvSpPr>
              <a:spLocks/>
            </p:cNvSpPr>
            <p:nvPr/>
          </p:nvSpPr>
          <p:spPr bwMode="auto">
            <a:xfrm>
              <a:off x="899" y="560"/>
              <a:ext cx="430" cy="157"/>
            </a:xfrm>
            <a:custGeom>
              <a:avLst/>
              <a:gdLst>
                <a:gd name="T0" fmla="*/ 143 w 430"/>
                <a:gd name="T1" fmla="*/ 0 h 227"/>
                <a:gd name="T2" fmla="*/ 7 w 430"/>
                <a:gd name="T3" fmla="*/ 65 h 227"/>
                <a:gd name="T4" fmla="*/ 188 w 430"/>
                <a:gd name="T5" fmla="*/ 109 h 227"/>
                <a:gd name="T6" fmla="*/ 415 w 430"/>
                <a:gd name="T7" fmla="*/ 65 h 227"/>
                <a:gd name="T8" fmla="*/ 279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chemeClr val="bg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21562" name="Text Box 61"/>
            <p:cNvSpPr txBox="1">
              <a:spLocks noChangeArrowheads="1"/>
            </p:cNvSpPr>
            <p:nvPr/>
          </p:nvSpPr>
          <p:spPr bwMode="auto">
            <a:xfrm>
              <a:off x="994" y="685"/>
              <a:ext cx="2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endParaRPr lang="el-GR" altLang="en-US" sz="2000" b="1">
                <a:solidFill>
                  <a:srgbClr val="000000"/>
                </a:solidFill>
                <a:latin typeface="Times New Roman" panose="02020603050405020304" pitchFamily="18" charset="0"/>
              </a:endParaRPr>
            </a:p>
          </p:txBody>
        </p:sp>
        <p:sp>
          <p:nvSpPr>
            <p:cNvPr id="21563" name="未知"/>
            <p:cNvSpPr>
              <a:spLocks/>
            </p:cNvSpPr>
            <p:nvPr/>
          </p:nvSpPr>
          <p:spPr bwMode="auto">
            <a:xfrm>
              <a:off x="3666" y="551"/>
              <a:ext cx="430" cy="163"/>
            </a:xfrm>
            <a:custGeom>
              <a:avLst/>
              <a:gdLst>
                <a:gd name="T0" fmla="*/ 143 w 430"/>
                <a:gd name="T1" fmla="*/ 0 h 227"/>
                <a:gd name="T2" fmla="*/ 7 w 430"/>
                <a:gd name="T3" fmla="*/ 70 h 227"/>
                <a:gd name="T4" fmla="*/ 188 w 430"/>
                <a:gd name="T5" fmla="*/ 117 h 227"/>
                <a:gd name="T6" fmla="*/ 415 w 430"/>
                <a:gd name="T7" fmla="*/ 70 h 227"/>
                <a:gd name="T8" fmla="*/ 279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21564" name="Text Box 63"/>
            <p:cNvSpPr txBox="1">
              <a:spLocks noChangeArrowheads="1"/>
            </p:cNvSpPr>
            <p:nvPr/>
          </p:nvSpPr>
          <p:spPr bwMode="auto">
            <a:xfrm>
              <a:off x="3774" y="691"/>
              <a:ext cx="2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endParaRPr lang="el-GR" altLang="en-US" sz="2000" b="1">
                <a:solidFill>
                  <a:srgbClr val="000000"/>
                </a:solidFill>
                <a:latin typeface="Times New Roman" panose="02020603050405020304" pitchFamily="18" charset="0"/>
              </a:endParaRPr>
            </a:p>
          </p:txBody>
        </p:sp>
        <p:sp>
          <p:nvSpPr>
            <p:cNvPr id="21565" name="Oval 64"/>
            <p:cNvSpPr>
              <a:spLocks noChangeArrowheads="1"/>
            </p:cNvSpPr>
            <p:nvPr/>
          </p:nvSpPr>
          <p:spPr bwMode="auto">
            <a:xfrm>
              <a:off x="2402" y="97"/>
              <a:ext cx="226"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5</a:t>
              </a:r>
            </a:p>
          </p:txBody>
        </p:sp>
        <p:sp>
          <p:nvSpPr>
            <p:cNvPr id="21566" name="Oval 65"/>
            <p:cNvSpPr>
              <a:spLocks noChangeArrowheads="1"/>
            </p:cNvSpPr>
            <p:nvPr/>
          </p:nvSpPr>
          <p:spPr bwMode="auto">
            <a:xfrm>
              <a:off x="2402" y="550"/>
              <a:ext cx="226"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6</a:t>
              </a:r>
            </a:p>
          </p:txBody>
        </p:sp>
        <p:sp>
          <p:nvSpPr>
            <p:cNvPr id="21567" name="Line 66"/>
            <p:cNvSpPr>
              <a:spLocks noChangeShapeType="1"/>
            </p:cNvSpPr>
            <p:nvPr/>
          </p:nvSpPr>
          <p:spPr bwMode="auto">
            <a:xfrm flipV="1">
              <a:off x="1994" y="201"/>
              <a:ext cx="413" cy="168"/>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21568" name="Line 67"/>
            <p:cNvSpPr>
              <a:spLocks noChangeShapeType="1"/>
            </p:cNvSpPr>
            <p:nvPr/>
          </p:nvSpPr>
          <p:spPr bwMode="auto">
            <a:xfrm>
              <a:off x="2636" y="227"/>
              <a:ext cx="427" cy="148"/>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21569" name="Line 68"/>
            <p:cNvSpPr>
              <a:spLocks noChangeShapeType="1"/>
            </p:cNvSpPr>
            <p:nvPr/>
          </p:nvSpPr>
          <p:spPr bwMode="auto">
            <a:xfrm>
              <a:off x="1994" y="505"/>
              <a:ext cx="401" cy="175"/>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21570" name="Line 69"/>
            <p:cNvSpPr>
              <a:spLocks noChangeShapeType="1"/>
            </p:cNvSpPr>
            <p:nvPr/>
          </p:nvSpPr>
          <p:spPr bwMode="auto">
            <a:xfrm flipV="1">
              <a:off x="2616" y="499"/>
              <a:ext cx="441" cy="180"/>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21571" name="Text Box 70"/>
            <p:cNvSpPr txBox="1">
              <a:spLocks noChangeArrowheads="1"/>
            </p:cNvSpPr>
            <p:nvPr/>
          </p:nvSpPr>
          <p:spPr bwMode="auto">
            <a:xfrm>
              <a:off x="2039" y="69"/>
              <a:ext cx="2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endParaRPr lang="el-GR" altLang="en-US" sz="2000" b="1">
                <a:solidFill>
                  <a:srgbClr val="000000"/>
                </a:solidFill>
                <a:latin typeface="Times New Roman" panose="02020603050405020304" pitchFamily="18" charset="0"/>
              </a:endParaRPr>
            </a:p>
          </p:txBody>
        </p:sp>
        <p:sp>
          <p:nvSpPr>
            <p:cNvPr id="21572" name="Text Box 71"/>
            <p:cNvSpPr txBox="1">
              <a:spLocks noChangeArrowheads="1"/>
            </p:cNvSpPr>
            <p:nvPr/>
          </p:nvSpPr>
          <p:spPr bwMode="auto">
            <a:xfrm>
              <a:off x="2051" y="550"/>
              <a:ext cx="2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endParaRPr lang="el-GR" altLang="en-US" sz="2000" b="1">
                <a:solidFill>
                  <a:srgbClr val="000000"/>
                </a:solidFill>
                <a:latin typeface="Times New Roman" panose="02020603050405020304" pitchFamily="18" charset="0"/>
              </a:endParaRPr>
            </a:p>
          </p:txBody>
        </p:sp>
        <p:sp>
          <p:nvSpPr>
            <p:cNvPr id="21573" name="Text Box 72"/>
            <p:cNvSpPr txBox="1">
              <a:spLocks noChangeArrowheads="1"/>
            </p:cNvSpPr>
            <p:nvPr/>
          </p:nvSpPr>
          <p:spPr bwMode="auto">
            <a:xfrm>
              <a:off x="2734" y="60"/>
              <a:ext cx="2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endParaRPr lang="el-GR" altLang="en-US" sz="2000" b="1">
                <a:solidFill>
                  <a:srgbClr val="000000"/>
                </a:solidFill>
                <a:latin typeface="Times New Roman" panose="02020603050405020304" pitchFamily="18" charset="0"/>
              </a:endParaRPr>
            </a:p>
          </p:txBody>
        </p:sp>
        <p:sp>
          <p:nvSpPr>
            <p:cNvPr id="21574" name="Text Box 73"/>
            <p:cNvSpPr txBox="1">
              <a:spLocks noChangeArrowheads="1"/>
            </p:cNvSpPr>
            <p:nvPr/>
          </p:nvSpPr>
          <p:spPr bwMode="auto">
            <a:xfrm>
              <a:off x="2746" y="571"/>
              <a:ext cx="2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endParaRPr lang="el-GR" altLang="en-US" sz="2000" b="1">
                <a:solidFill>
                  <a:srgbClr val="000000"/>
                </a:solidFill>
                <a:latin typeface="Times New Roman" panose="02020603050405020304" pitchFamily="18" charset="0"/>
              </a:endParaRPr>
            </a:p>
          </p:txBody>
        </p:sp>
        <p:sp>
          <p:nvSpPr>
            <p:cNvPr id="21575" name="未知"/>
            <p:cNvSpPr>
              <a:spLocks/>
            </p:cNvSpPr>
            <p:nvPr/>
          </p:nvSpPr>
          <p:spPr bwMode="auto">
            <a:xfrm rot="10800000">
              <a:off x="905" y="219"/>
              <a:ext cx="430" cy="150"/>
            </a:xfrm>
            <a:custGeom>
              <a:avLst/>
              <a:gdLst>
                <a:gd name="T0" fmla="*/ 143 w 430"/>
                <a:gd name="T1" fmla="*/ 0 h 227"/>
                <a:gd name="T2" fmla="*/ 7 w 430"/>
                <a:gd name="T3" fmla="*/ 59 h 227"/>
                <a:gd name="T4" fmla="*/ 188 w 430"/>
                <a:gd name="T5" fmla="*/ 99 h 227"/>
                <a:gd name="T6" fmla="*/ 415 w 430"/>
                <a:gd name="T7" fmla="*/ 59 h 227"/>
                <a:gd name="T8" fmla="*/ 279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chemeClr val="bg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21576" name="Text Box 75"/>
            <p:cNvSpPr txBox="1">
              <a:spLocks noChangeArrowheads="1"/>
            </p:cNvSpPr>
            <p:nvPr/>
          </p:nvSpPr>
          <p:spPr bwMode="auto">
            <a:xfrm>
              <a:off x="1035" y="0"/>
              <a:ext cx="2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endParaRPr lang="el-GR" altLang="en-US" sz="2000" b="1">
                <a:solidFill>
                  <a:srgbClr val="000000"/>
                </a:solidFill>
                <a:latin typeface="Times New Roman" panose="02020603050405020304" pitchFamily="18" charset="0"/>
              </a:endParaRPr>
            </a:p>
          </p:txBody>
        </p:sp>
        <p:sp>
          <p:nvSpPr>
            <p:cNvPr id="21577" name="未知"/>
            <p:cNvSpPr>
              <a:spLocks/>
            </p:cNvSpPr>
            <p:nvPr/>
          </p:nvSpPr>
          <p:spPr bwMode="auto">
            <a:xfrm rot="10800000">
              <a:off x="3648" y="230"/>
              <a:ext cx="456" cy="163"/>
            </a:xfrm>
            <a:custGeom>
              <a:avLst/>
              <a:gdLst>
                <a:gd name="T0" fmla="*/ 161 w 430"/>
                <a:gd name="T1" fmla="*/ 0 h 227"/>
                <a:gd name="T2" fmla="*/ 7 w 430"/>
                <a:gd name="T3" fmla="*/ 70 h 227"/>
                <a:gd name="T4" fmla="*/ 211 w 430"/>
                <a:gd name="T5" fmla="*/ 117 h 227"/>
                <a:gd name="T6" fmla="*/ 467 w 430"/>
                <a:gd name="T7" fmla="*/ 70 h 227"/>
                <a:gd name="T8" fmla="*/ 314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21578" name="Text Box 77"/>
            <p:cNvSpPr txBox="1">
              <a:spLocks noChangeArrowheads="1"/>
            </p:cNvSpPr>
            <p:nvPr/>
          </p:nvSpPr>
          <p:spPr bwMode="auto">
            <a:xfrm>
              <a:off x="3774" y="18"/>
              <a:ext cx="2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endParaRPr lang="el-GR" altLang="en-US" sz="2000" b="1">
                <a:solidFill>
                  <a:srgbClr val="000000"/>
                </a:solidFill>
                <a:latin typeface="Times New Roman" panose="02020603050405020304" pitchFamily="18" charset="0"/>
              </a:endParaRPr>
            </a:p>
          </p:txBody>
        </p:sp>
      </p:grpSp>
      <p:cxnSp>
        <p:nvCxnSpPr>
          <p:cNvPr id="41038" name="AutoShape 78"/>
          <p:cNvCxnSpPr>
            <a:cxnSpLocks noChangeShapeType="1"/>
            <a:stCxn id="40970" idx="6"/>
            <a:endCxn id="40974" idx="2"/>
          </p:cNvCxnSpPr>
          <p:nvPr/>
        </p:nvCxnSpPr>
        <p:spPr bwMode="auto">
          <a:xfrm>
            <a:off x="3608388" y="3522663"/>
            <a:ext cx="1198562" cy="0"/>
          </a:xfrm>
          <a:prstGeom prst="straightConnector1">
            <a:avLst/>
          </a:prstGeom>
          <a:noFill/>
          <a:ln w="254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039" name="AutoShape 79"/>
          <p:cNvCxnSpPr>
            <a:cxnSpLocks noChangeShapeType="1"/>
            <a:stCxn id="40974" idx="6"/>
            <a:endCxn id="40975" idx="2"/>
          </p:cNvCxnSpPr>
          <p:nvPr/>
        </p:nvCxnSpPr>
        <p:spPr bwMode="auto">
          <a:xfrm flipV="1">
            <a:off x="5192713" y="3516313"/>
            <a:ext cx="1344612" cy="6350"/>
          </a:xfrm>
          <a:prstGeom prst="straightConnector1">
            <a:avLst/>
          </a:prstGeom>
          <a:noFill/>
          <a:ln w="254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040" name="AutoShape 80"/>
          <p:cNvCxnSpPr>
            <a:cxnSpLocks noChangeShapeType="1"/>
            <a:stCxn id="40975" idx="6"/>
            <a:endCxn id="21583" idx="2"/>
          </p:cNvCxnSpPr>
          <p:nvPr/>
        </p:nvCxnSpPr>
        <p:spPr bwMode="auto">
          <a:xfrm>
            <a:off x="6923089" y="3516313"/>
            <a:ext cx="1303337" cy="4762"/>
          </a:xfrm>
          <a:prstGeom prst="straightConnector1">
            <a:avLst/>
          </a:prstGeom>
          <a:noFill/>
          <a:ln w="254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545" name="Rectangle 81"/>
          <p:cNvSpPr>
            <a:spLocks noChangeArrowheads="1"/>
          </p:cNvSpPr>
          <p:nvPr/>
        </p:nvSpPr>
        <p:spPr bwMode="auto">
          <a:xfrm>
            <a:off x="1611313" y="193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en-US" altLang="zh-CN" sz="3400" b="1" dirty="0">
                <a:solidFill>
                  <a:srgbClr val="0F55C7"/>
                </a:solidFill>
                <a:latin typeface="Times New Roman" panose="02020603050405020304" pitchFamily="18" charset="0"/>
              </a:rPr>
              <a:t>§3.3.3</a:t>
            </a:r>
            <a:r>
              <a:rPr lang="zh-CN" altLang="en-US" sz="3400" b="1" dirty="0" smtClean="0">
                <a:solidFill>
                  <a:srgbClr val="0F55C7"/>
                </a:solidFill>
                <a:latin typeface="Times New Roman" panose="02020603050405020304" pitchFamily="18" charset="0"/>
              </a:rPr>
              <a:t>由</a:t>
            </a:r>
            <a:r>
              <a:rPr lang="zh-CN" altLang="en-US" sz="3400" b="1" dirty="0">
                <a:solidFill>
                  <a:srgbClr val="0F55C7"/>
                </a:solidFill>
                <a:latin typeface="Times New Roman" panose="02020603050405020304" pitchFamily="18" charset="0"/>
              </a:rPr>
              <a:t>正规表达式构造转换系统</a:t>
            </a:r>
          </a:p>
        </p:txBody>
      </p:sp>
      <p:sp>
        <p:nvSpPr>
          <p:cNvPr id="21546" name="Rectangle 82"/>
          <p:cNvSpPr>
            <a:spLocks noChangeArrowheads="1"/>
          </p:cNvSpPr>
          <p:nvPr/>
        </p:nvSpPr>
        <p:spPr bwMode="auto">
          <a:xfrm>
            <a:off x="1611313" y="904875"/>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zh-CN" altLang="en-US" sz="2800" b="1">
                <a:solidFill>
                  <a:srgbClr val="000000"/>
                </a:solidFill>
                <a:latin typeface="Times New Roman" panose="02020603050405020304" pitchFamily="18" charset="0"/>
              </a:rPr>
              <a:t>三、由正规表达式构造转换系统（拓展后的</a:t>
            </a:r>
            <a:r>
              <a:rPr lang="en-US" altLang="zh-CN" sz="2800" b="1">
                <a:solidFill>
                  <a:srgbClr val="000000"/>
                </a:solidFill>
                <a:latin typeface="Times New Roman" panose="02020603050405020304" pitchFamily="18" charset="0"/>
              </a:rPr>
              <a:t>NFA</a:t>
            </a:r>
            <a:r>
              <a:rPr lang="zh-CN" altLang="en-US" sz="2800" b="1">
                <a:solidFill>
                  <a:srgbClr val="000000"/>
                </a:solidFill>
                <a:latin typeface="Times New Roman" panose="02020603050405020304" pitchFamily="18" charset="0"/>
              </a:rPr>
              <a:t>）</a:t>
            </a:r>
            <a:endParaRPr lang="zh-CN" altLang="en-US" sz="2800" b="1">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42095261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64"/>
                                        </p:tgtEl>
                                        <p:attrNameLst>
                                          <p:attrName>style.visibility</p:attrName>
                                        </p:attrNameLst>
                                      </p:cBhvr>
                                      <p:to>
                                        <p:strVal val="visible"/>
                                      </p:to>
                                    </p:set>
                                    <p:animEffect transition="in" filter="blinds(horizontal)">
                                      <p:cBhvr>
                                        <p:cTn id="7" dur="500"/>
                                        <p:tgtEl>
                                          <p:spTgt spid="40964"/>
                                        </p:tgtEl>
                                      </p:cBhvr>
                                    </p:animEffect>
                                  </p:childTnLst>
                                </p:cTn>
                              </p:par>
                              <p:par>
                                <p:cTn id="8" presetID="3" presetClass="entr" presetSubtype="10" fill="hold" nodeType="withEffect">
                                  <p:stCondLst>
                                    <p:cond delay="0"/>
                                  </p:stCondLst>
                                  <p:childTnLst>
                                    <p:set>
                                      <p:cBhvr>
                                        <p:cTn id="9" dur="1" fill="hold">
                                          <p:stCondLst>
                                            <p:cond delay="0"/>
                                          </p:stCondLst>
                                        </p:cTn>
                                        <p:tgtEl>
                                          <p:spTgt spid="40965"/>
                                        </p:tgtEl>
                                        <p:attrNameLst>
                                          <p:attrName>style.visibility</p:attrName>
                                        </p:attrNameLst>
                                      </p:cBhvr>
                                      <p:to>
                                        <p:strVal val="visible"/>
                                      </p:to>
                                    </p:set>
                                    <p:animEffect transition="in" filter="blinds(horizontal)">
                                      <p:cBhvr>
                                        <p:cTn id="10" dur="500"/>
                                        <p:tgtEl>
                                          <p:spTgt spid="40965"/>
                                        </p:tgtEl>
                                      </p:cBhvr>
                                    </p:animEffect>
                                  </p:childTnLst>
                                </p:cTn>
                              </p:par>
                              <p:par>
                                <p:cTn id="11" presetID="3" presetClass="entr" presetSubtype="10" fill="hold" nodeType="withEffect">
                                  <p:stCondLst>
                                    <p:cond delay="0"/>
                                  </p:stCondLst>
                                  <p:childTnLst>
                                    <p:set>
                                      <p:cBhvr>
                                        <p:cTn id="12" dur="1" fill="hold">
                                          <p:stCondLst>
                                            <p:cond delay="0"/>
                                          </p:stCondLst>
                                        </p:cTn>
                                        <p:tgtEl>
                                          <p:spTgt spid="40968"/>
                                        </p:tgtEl>
                                        <p:attrNameLst>
                                          <p:attrName>style.visibility</p:attrName>
                                        </p:attrNameLst>
                                      </p:cBhvr>
                                      <p:to>
                                        <p:strVal val="visible"/>
                                      </p:to>
                                    </p:set>
                                    <p:animEffect transition="in" filter="blinds(horizontal)">
                                      <p:cBhvr>
                                        <p:cTn id="13" dur="500"/>
                                        <p:tgtEl>
                                          <p:spTgt spid="4096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0969"/>
                                        </p:tgtEl>
                                        <p:attrNameLst>
                                          <p:attrName>style.visibility</p:attrName>
                                        </p:attrNameLst>
                                      </p:cBhvr>
                                      <p:to>
                                        <p:strVal val="visible"/>
                                      </p:to>
                                    </p:set>
                                    <p:animEffect transition="in" filter="blinds(horizontal)">
                                      <p:cBhvr>
                                        <p:cTn id="16" dur="500"/>
                                        <p:tgtEl>
                                          <p:spTgt spid="4096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40970"/>
                                        </p:tgtEl>
                                        <p:attrNameLst>
                                          <p:attrName>style.visibility</p:attrName>
                                        </p:attrNameLst>
                                      </p:cBhvr>
                                      <p:to>
                                        <p:strVal val="visible"/>
                                      </p:to>
                                    </p:set>
                                    <p:animEffect transition="in" filter="blinds(horizontal)">
                                      <p:cBhvr>
                                        <p:cTn id="21" dur="500"/>
                                        <p:tgtEl>
                                          <p:spTgt spid="40970"/>
                                        </p:tgtEl>
                                      </p:cBhvr>
                                    </p:animEffect>
                                  </p:childTnLst>
                                </p:cTn>
                              </p:par>
                              <p:par>
                                <p:cTn id="22" presetID="3" presetClass="entr" presetSubtype="10" fill="hold" nodeType="withEffect">
                                  <p:stCondLst>
                                    <p:cond delay="0"/>
                                  </p:stCondLst>
                                  <p:childTnLst>
                                    <p:set>
                                      <p:cBhvr>
                                        <p:cTn id="23" dur="1" fill="hold">
                                          <p:stCondLst>
                                            <p:cond delay="0"/>
                                          </p:stCondLst>
                                        </p:cTn>
                                        <p:tgtEl>
                                          <p:spTgt spid="40971"/>
                                        </p:tgtEl>
                                        <p:attrNameLst>
                                          <p:attrName>style.visibility</p:attrName>
                                        </p:attrNameLst>
                                      </p:cBhvr>
                                      <p:to>
                                        <p:strVal val="visible"/>
                                      </p:to>
                                    </p:set>
                                    <p:animEffect transition="in" filter="blinds(horizontal)">
                                      <p:cBhvr>
                                        <p:cTn id="24" dur="500"/>
                                        <p:tgtEl>
                                          <p:spTgt spid="40971"/>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40974"/>
                                        </p:tgtEl>
                                        <p:attrNameLst>
                                          <p:attrName>style.visibility</p:attrName>
                                        </p:attrNameLst>
                                      </p:cBhvr>
                                      <p:to>
                                        <p:strVal val="visible"/>
                                      </p:to>
                                    </p:set>
                                    <p:animEffect transition="in" filter="blinds(horizontal)">
                                      <p:cBhvr>
                                        <p:cTn id="27" dur="500"/>
                                        <p:tgtEl>
                                          <p:spTgt spid="40974"/>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40975"/>
                                        </p:tgtEl>
                                        <p:attrNameLst>
                                          <p:attrName>style.visibility</p:attrName>
                                        </p:attrNameLst>
                                      </p:cBhvr>
                                      <p:to>
                                        <p:strVal val="visible"/>
                                      </p:to>
                                    </p:set>
                                    <p:animEffect transition="in" filter="blinds(horizontal)">
                                      <p:cBhvr>
                                        <p:cTn id="30" dur="500"/>
                                        <p:tgtEl>
                                          <p:spTgt spid="40975"/>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40976"/>
                                        </p:tgtEl>
                                        <p:attrNameLst>
                                          <p:attrName>style.visibility</p:attrName>
                                        </p:attrNameLst>
                                      </p:cBhvr>
                                      <p:to>
                                        <p:strVal val="visible"/>
                                      </p:to>
                                    </p:set>
                                    <p:animEffect transition="in" filter="blinds(horizontal)">
                                      <p:cBhvr>
                                        <p:cTn id="33" dur="500"/>
                                        <p:tgtEl>
                                          <p:spTgt spid="40976"/>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40977"/>
                                        </p:tgtEl>
                                        <p:attrNameLst>
                                          <p:attrName>style.visibility</p:attrName>
                                        </p:attrNameLst>
                                      </p:cBhvr>
                                      <p:to>
                                        <p:strVal val="visible"/>
                                      </p:to>
                                    </p:set>
                                    <p:animEffect transition="in" filter="blinds(horizontal)">
                                      <p:cBhvr>
                                        <p:cTn id="36" dur="500"/>
                                        <p:tgtEl>
                                          <p:spTgt spid="40977"/>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40978"/>
                                        </p:tgtEl>
                                        <p:attrNameLst>
                                          <p:attrName>style.visibility</p:attrName>
                                        </p:attrNameLst>
                                      </p:cBhvr>
                                      <p:to>
                                        <p:strVal val="visible"/>
                                      </p:to>
                                    </p:set>
                                    <p:animEffect transition="in" filter="blinds(horizontal)">
                                      <p:cBhvr>
                                        <p:cTn id="39" dur="500"/>
                                        <p:tgtEl>
                                          <p:spTgt spid="40978"/>
                                        </p:tgtEl>
                                      </p:cBhvr>
                                    </p:animEffect>
                                  </p:childTnLst>
                                </p:cTn>
                              </p:par>
                              <p:par>
                                <p:cTn id="40" presetID="3" presetClass="entr" presetSubtype="10" fill="hold" nodeType="withEffect">
                                  <p:stCondLst>
                                    <p:cond delay="0"/>
                                  </p:stCondLst>
                                  <p:childTnLst>
                                    <p:set>
                                      <p:cBhvr>
                                        <p:cTn id="41" dur="1" fill="hold">
                                          <p:stCondLst>
                                            <p:cond delay="0"/>
                                          </p:stCondLst>
                                        </p:cTn>
                                        <p:tgtEl>
                                          <p:spTgt spid="41038"/>
                                        </p:tgtEl>
                                        <p:attrNameLst>
                                          <p:attrName>style.visibility</p:attrName>
                                        </p:attrNameLst>
                                      </p:cBhvr>
                                      <p:to>
                                        <p:strVal val="visible"/>
                                      </p:to>
                                    </p:set>
                                    <p:animEffect transition="in" filter="blinds(horizontal)">
                                      <p:cBhvr>
                                        <p:cTn id="42" dur="500"/>
                                        <p:tgtEl>
                                          <p:spTgt spid="41038"/>
                                        </p:tgtEl>
                                      </p:cBhvr>
                                    </p:animEffect>
                                  </p:childTnLst>
                                </p:cTn>
                              </p:par>
                              <p:par>
                                <p:cTn id="43" presetID="3" presetClass="entr" presetSubtype="10" fill="hold" nodeType="withEffect">
                                  <p:stCondLst>
                                    <p:cond delay="0"/>
                                  </p:stCondLst>
                                  <p:childTnLst>
                                    <p:set>
                                      <p:cBhvr>
                                        <p:cTn id="44" dur="1" fill="hold">
                                          <p:stCondLst>
                                            <p:cond delay="0"/>
                                          </p:stCondLst>
                                        </p:cTn>
                                        <p:tgtEl>
                                          <p:spTgt spid="41039"/>
                                        </p:tgtEl>
                                        <p:attrNameLst>
                                          <p:attrName>style.visibility</p:attrName>
                                        </p:attrNameLst>
                                      </p:cBhvr>
                                      <p:to>
                                        <p:strVal val="visible"/>
                                      </p:to>
                                    </p:set>
                                    <p:animEffect transition="in" filter="blinds(horizontal)">
                                      <p:cBhvr>
                                        <p:cTn id="45" dur="500"/>
                                        <p:tgtEl>
                                          <p:spTgt spid="41039"/>
                                        </p:tgtEl>
                                      </p:cBhvr>
                                    </p:animEffect>
                                  </p:childTnLst>
                                </p:cTn>
                              </p:par>
                              <p:par>
                                <p:cTn id="46" presetID="3" presetClass="entr" presetSubtype="10" fill="hold" nodeType="withEffect">
                                  <p:stCondLst>
                                    <p:cond delay="0"/>
                                  </p:stCondLst>
                                  <p:childTnLst>
                                    <p:set>
                                      <p:cBhvr>
                                        <p:cTn id="47" dur="1" fill="hold">
                                          <p:stCondLst>
                                            <p:cond delay="0"/>
                                          </p:stCondLst>
                                        </p:cTn>
                                        <p:tgtEl>
                                          <p:spTgt spid="41040"/>
                                        </p:tgtEl>
                                        <p:attrNameLst>
                                          <p:attrName>style.visibility</p:attrName>
                                        </p:attrNameLst>
                                      </p:cBhvr>
                                      <p:to>
                                        <p:strVal val="visible"/>
                                      </p:to>
                                    </p:set>
                                    <p:animEffect transition="in" filter="blinds(horizontal)">
                                      <p:cBhvr>
                                        <p:cTn id="48" dur="500"/>
                                        <p:tgtEl>
                                          <p:spTgt spid="4104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40979"/>
                                        </p:tgtEl>
                                        <p:attrNameLst>
                                          <p:attrName>style.visibility</p:attrName>
                                        </p:attrNameLst>
                                      </p:cBhvr>
                                      <p:to>
                                        <p:strVal val="visible"/>
                                      </p:to>
                                    </p:set>
                                    <p:animEffect transition="in" filter="blinds(horizontal)">
                                      <p:cBhvr>
                                        <p:cTn id="53" dur="500"/>
                                        <p:tgtEl>
                                          <p:spTgt spid="40979"/>
                                        </p:tgtEl>
                                      </p:cBhvr>
                                    </p:animEffect>
                                  </p:childTnLst>
                                </p:cTn>
                              </p:par>
                              <p:par>
                                <p:cTn id="54" presetID="3" presetClass="entr" presetSubtype="10" fill="hold" nodeType="withEffect">
                                  <p:stCondLst>
                                    <p:cond delay="0"/>
                                  </p:stCondLst>
                                  <p:childTnLst>
                                    <p:set>
                                      <p:cBhvr>
                                        <p:cTn id="55" dur="1" fill="hold">
                                          <p:stCondLst>
                                            <p:cond delay="0"/>
                                          </p:stCondLst>
                                        </p:cTn>
                                        <p:tgtEl>
                                          <p:spTgt spid="40980"/>
                                        </p:tgtEl>
                                        <p:attrNameLst>
                                          <p:attrName>style.visibility</p:attrName>
                                        </p:attrNameLst>
                                      </p:cBhvr>
                                      <p:to>
                                        <p:strVal val="visible"/>
                                      </p:to>
                                    </p:set>
                                    <p:animEffect transition="in" filter="blinds(horizontal)">
                                      <p:cBhvr>
                                        <p:cTn id="56" dur="500"/>
                                        <p:tgtEl>
                                          <p:spTgt spid="40980"/>
                                        </p:tgtEl>
                                      </p:cBhvr>
                                    </p:animEffect>
                                  </p:childTnLst>
                                </p:cTn>
                              </p:par>
                              <p:par>
                                <p:cTn id="57" presetID="3" presetClass="entr" presetSubtype="10" fill="hold" nodeType="withEffect">
                                  <p:stCondLst>
                                    <p:cond delay="0"/>
                                  </p:stCondLst>
                                  <p:childTnLst>
                                    <p:set>
                                      <p:cBhvr>
                                        <p:cTn id="58" dur="1" fill="hold">
                                          <p:stCondLst>
                                            <p:cond delay="0"/>
                                          </p:stCondLst>
                                        </p:cTn>
                                        <p:tgtEl>
                                          <p:spTgt spid="40983"/>
                                        </p:tgtEl>
                                        <p:attrNameLst>
                                          <p:attrName>style.visibility</p:attrName>
                                        </p:attrNameLst>
                                      </p:cBhvr>
                                      <p:to>
                                        <p:strVal val="visible"/>
                                      </p:to>
                                    </p:set>
                                    <p:animEffect transition="in" filter="blinds(horizontal)">
                                      <p:cBhvr>
                                        <p:cTn id="59" dur="500"/>
                                        <p:tgtEl>
                                          <p:spTgt spid="40983"/>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40984"/>
                                        </p:tgtEl>
                                        <p:attrNameLst>
                                          <p:attrName>style.visibility</p:attrName>
                                        </p:attrNameLst>
                                      </p:cBhvr>
                                      <p:to>
                                        <p:strVal val="visible"/>
                                      </p:to>
                                    </p:set>
                                    <p:animEffect transition="in" filter="blinds(horizontal)">
                                      <p:cBhvr>
                                        <p:cTn id="62" dur="500"/>
                                        <p:tgtEl>
                                          <p:spTgt spid="40984"/>
                                        </p:tgtEl>
                                      </p:cBhvr>
                                    </p:animEffect>
                                  </p:childTnLst>
                                </p:cTn>
                              </p:par>
                              <p:par>
                                <p:cTn id="63" presetID="3" presetClass="entr" presetSubtype="10" fill="hold" nodeType="withEffect">
                                  <p:stCondLst>
                                    <p:cond delay="0"/>
                                  </p:stCondLst>
                                  <p:childTnLst>
                                    <p:set>
                                      <p:cBhvr>
                                        <p:cTn id="64" dur="1" fill="hold">
                                          <p:stCondLst>
                                            <p:cond delay="0"/>
                                          </p:stCondLst>
                                        </p:cTn>
                                        <p:tgtEl>
                                          <p:spTgt spid="40985"/>
                                        </p:tgtEl>
                                        <p:attrNameLst>
                                          <p:attrName>style.visibility</p:attrName>
                                        </p:attrNameLst>
                                      </p:cBhvr>
                                      <p:to>
                                        <p:strVal val="visible"/>
                                      </p:to>
                                    </p:set>
                                    <p:animEffect transition="in" filter="blinds(horizontal)">
                                      <p:cBhvr>
                                        <p:cTn id="65" dur="500"/>
                                        <p:tgtEl>
                                          <p:spTgt spid="40985"/>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40986"/>
                                        </p:tgtEl>
                                        <p:attrNameLst>
                                          <p:attrName>style.visibility</p:attrName>
                                        </p:attrNameLst>
                                      </p:cBhvr>
                                      <p:to>
                                        <p:strVal val="visible"/>
                                      </p:to>
                                    </p:set>
                                    <p:animEffect transition="in" filter="blinds(horizontal)">
                                      <p:cBhvr>
                                        <p:cTn id="68" dur="500"/>
                                        <p:tgtEl>
                                          <p:spTgt spid="40986"/>
                                        </p:tgtEl>
                                      </p:cBhvr>
                                    </p:animEffect>
                                  </p:childTnLst>
                                </p:cTn>
                              </p:par>
                              <p:par>
                                <p:cTn id="69" presetID="3" presetClass="entr" presetSubtype="10" fill="hold" nodeType="withEffect">
                                  <p:stCondLst>
                                    <p:cond delay="0"/>
                                  </p:stCondLst>
                                  <p:childTnLst>
                                    <p:set>
                                      <p:cBhvr>
                                        <p:cTn id="70" dur="1" fill="hold">
                                          <p:stCondLst>
                                            <p:cond delay="0"/>
                                          </p:stCondLst>
                                        </p:cTn>
                                        <p:tgtEl>
                                          <p:spTgt spid="40987"/>
                                        </p:tgtEl>
                                        <p:attrNameLst>
                                          <p:attrName>style.visibility</p:attrName>
                                        </p:attrNameLst>
                                      </p:cBhvr>
                                      <p:to>
                                        <p:strVal val="visible"/>
                                      </p:to>
                                    </p:set>
                                    <p:animEffect transition="in" filter="blinds(horizontal)">
                                      <p:cBhvr>
                                        <p:cTn id="71" dur="500"/>
                                        <p:tgtEl>
                                          <p:spTgt spid="40987"/>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40988"/>
                                        </p:tgtEl>
                                        <p:attrNameLst>
                                          <p:attrName>style.visibility</p:attrName>
                                        </p:attrNameLst>
                                      </p:cBhvr>
                                      <p:to>
                                        <p:strVal val="visible"/>
                                      </p:to>
                                    </p:set>
                                    <p:animEffect transition="in" filter="blinds(horizontal)">
                                      <p:cBhvr>
                                        <p:cTn id="74" dur="500"/>
                                        <p:tgtEl>
                                          <p:spTgt spid="40988"/>
                                        </p:tgtEl>
                                      </p:cBhvr>
                                    </p:animEffect>
                                  </p:childTnLst>
                                </p:cTn>
                              </p:par>
                              <p:par>
                                <p:cTn id="75" presetID="3" presetClass="entr" presetSubtype="10" fill="hold" nodeType="withEffect">
                                  <p:stCondLst>
                                    <p:cond delay="0"/>
                                  </p:stCondLst>
                                  <p:childTnLst>
                                    <p:set>
                                      <p:cBhvr>
                                        <p:cTn id="76" dur="1" fill="hold">
                                          <p:stCondLst>
                                            <p:cond delay="0"/>
                                          </p:stCondLst>
                                        </p:cTn>
                                        <p:tgtEl>
                                          <p:spTgt spid="40989"/>
                                        </p:tgtEl>
                                        <p:attrNameLst>
                                          <p:attrName>style.visibility</p:attrName>
                                        </p:attrNameLst>
                                      </p:cBhvr>
                                      <p:to>
                                        <p:strVal val="visible"/>
                                      </p:to>
                                    </p:set>
                                    <p:animEffect transition="in" filter="blinds(horizontal)">
                                      <p:cBhvr>
                                        <p:cTn id="77" dur="500"/>
                                        <p:tgtEl>
                                          <p:spTgt spid="40989"/>
                                        </p:tgtEl>
                                      </p:cBhvr>
                                    </p:animEffect>
                                  </p:childTnLst>
                                </p:cTn>
                              </p:par>
                              <p:par>
                                <p:cTn id="78" presetID="3" presetClass="entr" presetSubtype="10" fill="hold" nodeType="withEffect">
                                  <p:stCondLst>
                                    <p:cond delay="0"/>
                                  </p:stCondLst>
                                  <p:childTnLst>
                                    <p:set>
                                      <p:cBhvr>
                                        <p:cTn id="79" dur="1" fill="hold">
                                          <p:stCondLst>
                                            <p:cond delay="0"/>
                                          </p:stCondLst>
                                        </p:cTn>
                                        <p:tgtEl>
                                          <p:spTgt spid="40990"/>
                                        </p:tgtEl>
                                        <p:attrNameLst>
                                          <p:attrName>style.visibility</p:attrName>
                                        </p:attrNameLst>
                                      </p:cBhvr>
                                      <p:to>
                                        <p:strVal val="visible"/>
                                      </p:to>
                                    </p:set>
                                    <p:animEffect transition="in" filter="blinds(horizontal)">
                                      <p:cBhvr>
                                        <p:cTn id="80" dur="500"/>
                                        <p:tgtEl>
                                          <p:spTgt spid="40990"/>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40991"/>
                                        </p:tgtEl>
                                        <p:attrNameLst>
                                          <p:attrName>style.visibility</p:attrName>
                                        </p:attrNameLst>
                                      </p:cBhvr>
                                      <p:to>
                                        <p:strVal val="visible"/>
                                      </p:to>
                                    </p:set>
                                    <p:animEffect transition="in" filter="blinds(horizontal)">
                                      <p:cBhvr>
                                        <p:cTn id="83" dur="500"/>
                                        <p:tgtEl>
                                          <p:spTgt spid="40991"/>
                                        </p:tgtEl>
                                      </p:cBhvr>
                                    </p:animEffect>
                                  </p:childTnLst>
                                </p:cTn>
                              </p:par>
                              <p:par>
                                <p:cTn id="84" presetID="3" presetClass="entr" presetSubtype="10" fill="hold" nodeType="withEffect">
                                  <p:stCondLst>
                                    <p:cond delay="0"/>
                                  </p:stCondLst>
                                  <p:childTnLst>
                                    <p:set>
                                      <p:cBhvr>
                                        <p:cTn id="85" dur="1" fill="hold">
                                          <p:stCondLst>
                                            <p:cond delay="0"/>
                                          </p:stCondLst>
                                        </p:cTn>
                                        <p:tgtEl>
                                          <p:spTgt spid="40992"/>
                                        </p:tgtEl>
                                        <p:attrNameLst>
                                          <p:attrName>style.visibility</p:attrName>
                                        </p:attrNameLst>
                                      </p:cBhvr>
                                      <p:to>
                                        <p:strVal val="visible"/>
                                      </p:to>
                                    </p:set>
                                    <p:animEffect transition="in" filter="blinds(horizontal)">
                                      <p:cBhvr>
                                        <p:cTn id="86" dur="500"/>
                                        <p:tgtEl>
                                          <p:spTgt spid="40992"/>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40993"/>
                                        </p:tgtEl>
                                        <p:attrNameLst>
                                          <p:attrName>style.visibility</p:attrName>
                                        </p:attrNameLst>
                                      </p:cBhvr>
                                      <p:to>
                                        <p:strVal val="visible"/>
                                      </p:to>
                                    </p:set>
                                    <p:animEffect transition="in" filter="blinds(horizontal)">
                                      <p:cBhvr>
                                        <p:cTn id="89" dur="500"/>
                                        <p:tgtEl>
                                          <p:spTgt spid="40993"/>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40994"/>
                                        </p:tgtEl>
                                        <p:attrNameLst>
                                          <p:attrName>style.visibility</p:attrName>
                                        </p:attrNameLst>
                                      </p:cBhvr>
                                      <p:to>
                                        <p:strVal val="visible"/>
                                      </p:to>
                                    </p:set>
                                    <p:animEffect transition="in" filter="blinds(horizontal)">
                                      <p:cBhvr>
                                        <p:cTn id="92" dur="500"/>
                                        <p:tgtEl>
                                          <p:spTgt spid="40994"/>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40995"/>
                                        </p:tgtEl>
                                        <p:attrNameLst>
                                          <p:attrName>style.visibility</p:attrName>
                                        </p:attrNameLst>
                                      </p:cBhvr>
                                      <p:to>
                                        <p:strVal val="visible"/>
                                      </p:to>
                                    </p:set>
                                    <p:animEffect transition="in" filter="blinds(horizontal)">
                                      <p:cBhvr>
                                        <p:cTn id="95" dur="500"/>
                                        <p:tgtEl>
                                          <p:spTgt spid="40995"/>
                                        </p:tgtEl>
                                      </p:cBhvr>
                                    </p:animEffect>
                                  </p:childTnLst>
                                </p:cTn>
                              </p:par>
                              <p:par>
                                <p:cTn id="96" presetID="3" presetClass="entr" presetSubtype="10" fill="hold" grpId="0" nodeType="withEffect">
                                  <p:stCondLst>
                                    <p:cond delay="0"/>
                                  </p:stCondLst>
                                  <p:childTnLst>
                                    <p:set>
                                      <p:cBhvr>
                                        <p:cTn id="97" dur="1" fill="hold">
                                          <p:stCondLst>
                                            <p:cond delay="0"/>
                                          </p:stCondLst>
                                        </p:cTn>
                                        <p:tgtEl>
                                          <p:spTgt spid="40996"/>
                                        </p:tgtEl>
                                        <p:attrNameLst>
                                          <p:attrName>style.visibility</p:attrName>
                                        </p:attrNameLst>
                                      </p:cBhvr>
                                      <p:to>
                                        <p:strVal val="visible"/>
                                      </p:to>
                                    </p:set>
                                    <p:animEffect transition="in" filter="blinds(horizontal)">
                                      <p:cBhvr>
                                        <p:cTn id="98" dur="500"/>
                                        <p:tgtEl>
                                          <p:spTgt spid="40996"/>
                                        </p:tgtEl>
                                      </p:cBhvr>
                                    </p:animEffect>
                                  </p:childTnLst>
                                </p:cTn>
                              </p:par>
                              <p:par>
                                <p:cTn id="99" presetID="3" presetClass="entr" presetSubtype="10" fill="hold" grpId="0" nodeType="withEffect">
                                  <p:stCondLst>
                                    <p:cond delay="0"/>
                                  </p:stCondLst>
                                  <p:childTnLst>
                                    <p:set>
                                      <p:cBhvr>
                                        <p:cTn id="100" dur="1" fill="hold">
                                          <p:stCondLst>
                                            <p:cond delay="0"/>
                                          </p:stCondLst>
                                        </p:cTn>
                                        <p:tgtEl>
                                          <p:spTgt spid="40997"/>
                                        </p:tgtEl>
                                        <p:attrNameLst>
                                          <p:attrName>style.visibility</p:attrName>
                                        </p:attrNameLst>
                                      </p:cBhvr>
                                      <p:to>
                                        <p:strVal val="visible"/>
                                      </p:to>
                                    </p:set>
                                    <p:animEffect transition="in" filter="blinds(horizontal)">
                                      <p:cBhvr>
                                        <p:cTn id="101" dur="500"/>
                                        <p:tgtEl>
                                          <p:spTgt spid="40997"/>
                                        </p:tgtEl>
                                      </p:cBhvr>
                                    </p:animEffect>
                                  </p:childTnLst>
                                </p:cTn>
                              </p:par>
                              <p:par>
                                <p:cTn id="102" presetID="3" presetClass="entr" presetSubtype="10" fill="hold" grpId="0" nodeType="withEffect">
                                  <p:stCondLst>
                                    <p:cond delay="0"/>
                                  </p:stCondLst>
                                  <p:childTnLst>
                                    <p:set>
                                      <p:cBhvr>
                                        <p:cTn id="103" dur="1" fill="hold">
                                          <p:stCondLst>
                                            <p:cond delay="0"/>
                                          </p:stCondLst>
                                        </p:cTn>
                                        <p:tgtEl>
                                          <p:spTgt spid="40998"/>
                                        </p:tgtEl>
                                        <p:attrNameLst>
                                          <p:attrName>style.visibility</p:attrName>
                                        </p:attrNameLst>
                                      </p:cBhvr>
                                      <p:to>
                                        <p:strVal val="visible"/>
                                      </p:to>
                                    </p:set>
                                    <p:animEffect transition="in" filter="blinds(horizontal)">
                                      <p:cBhvr>
                                        <p:cTn id="104" dur="500"/>
                                        <p:tgtEl>
                                          <p:spTgt spid="40998"/>
                                        </p:tgtEl>
                                      </p:cBhvr>
                                    </p:animEffect>
                                  </p:childTnLst>
                                </p:cTn>
                              </p:par>
                              <p:par>
                                <p:cTn id="105" presetID="3" presetClass="entr" presetSubtype="10" fill="hold" nodeType="withEffect">
                                  <p:stCondLst>
                                    <p:cond delay="0"/>
                                  </p:stCondLst>
                                  <p:childTnLst>
                                    <p:set>
                                      <p:cBhvr>
                                        <p:cTn id="106" dur="1" fill="hold">
                                          <p:stCondLst>
                                            <p:cond delay="0"/>
                                          </p:stCondLst>
                                        </p:cTn>
                                        <p:tgtEl>
                                          <p:spTgt spid="40999"/>
                                        </p:tgtEl>
                                        <p:attrNameLst>
                                          <p:attrName>style.visibility</p:attrName>
                                        </p:attrNameLst>
                                      </p:cBhvr>
                                      <p:to>
                                        <p:strVal val="visible"/>
                                      </p:to>
                                    </p:set>
                                    <p:animEffect transition="in" filter="blinds(horizontal)">
                                      <p:cBhvr>
                                        <p:cTn id="107" dur="500"/>
                                        <p:tgtEl>
                                          <p:spTgt spid="40999"/>
                                        </p:tgtEl>
                                      </p:cBhvr>
                                    </p:animEffect>
                                  </p:childTnLst>
                                </p:cTn>
                              </p:par>
                              <p:par>
                                <p:cTn id="108" presetID="3" presetClass="entr" presetSubtype="10" fill="hold" grpId="0" nodeType="withEffect">
                                  <p:stCondLst>
                                    <p:cond delay="0"/>
                                  </p:stCondLst>
                                  <p:childTnLst>
                                    <p:set>
                                      <p:cBhvr>
                                        <p:cTn id="109" dur="1" fill="hold">
                                          <p:stCondLst>
                                            <p:cond delay="0"/>
                                          </p:stCondLst>
                                        </p:cTn>
                                        <p:tgtEl>
                                          <p:spTgt spid="41000"/>
                                        </p:tgtEl>
                                        <p:attrNameLst>
                                          <p:attrName>style.visibility</p:attrName>
                                        </p:attrNameLst>
                                      </p:cBhvr>
                                      <p:to>
                                        <p:strVal val="visible"/>
                                      </p:to>
                                    </p:set>
                                    <p:animEffect transition="in" filter="blinds(horizontal)">
                                      <p:cBhvr>
                                        <p:cTn id="110" dur="500"/>
                                        <p:tgtEl>
                                          <p:spTgt spid="41000"/>
                                        </p:tgtEl>
                                      </p:cBhvr>
                                    </p:animEffect>
                                  </p:childTnLst>
                                </p:cTn>
                              </p:par>
                              <p:par>
                                <p:cTn id="111" presetID="3" presetClass="entr" presetSubtype="10" fill="hold" nodeType="withEffect">
                                  <p:stCondLst>
                                    <p:cond delay="0"/>
                                  </p:stCondLst>
                                  <p:childTnLst>
                                    <p:set>
                                      <p:cBhvr>
                                        <p:cTn id="112" dur="1" fill="hold">
                                          <p:stCondLst>
                                            <p:cond delay="0"/>
                                          </p:stCondLst>
                                        </p:cTn>
                                        <p:tgtEl>
                                          <p:spTgt spid="41001"/>
                                        </p:tgtEl>
                                        <p:attrNameLst>
                                          <p:attrName>style.visibility</p:attrName>
                                        </p:attrNameLst>
                                      </p:cBhvr>
                                      <p:to>
                                        <p:strVal val="visible"/>
                                      </p:to>
                                    </p:set>
                                    <p:animEffect transition="in" filter="blinds(horizontal)">
                                      <p:cBhvr>
                                        <p:cTn id="113" dur="500"/>
                                        <p:tgtEl>
                                          <p:spTgt spid="41001"/>
                                        </p:tgtEl>
                                      </p:cBhvr>
                                    </p:animEffect>
                                  </p:childTnLst>
                                </p:cTn>
                              </p:par>
                              <p:par>
                                <p:cTn id="114" presetID="3" presetClass="entr" presetSubtype="10" fill="hold" grpId="0" nodeType="withEffect">
                                  <p:stCondLst>
                                    <p:cond delay="0"/>
                                  </p:stCondLst>
                                  <p:childTnLst>
                                    <p:set>
                                      <p:cBhvr>
                                        <p:cTn id="115" dur="1" fill="hold">
                                          <p:stCondLst>
                                            <p:cond delay="0"/>
                                          </p:stCondLst>
                                        </p:cTn>
                                        <p:tgtEl>
                                          <p:spTgt spid="41002"/>
                                        </p:tgtEl>
                                        <p:attrNameLst>
                                          <p:attrName>style.visibility</p:attrName>
                                        </p:attrNameLst>
                                      </p:cBhvr>
                                      <p:to>
                                        <p:strVal val="visible"/>
                                      </p:to>
                                    </p:set>
                                    <p:animEffect transition="in" filter="blinds(horizontal)">
                                      <p:cBhvr>
                                        <p:cTn id="116" dur="500"/>
                                        <p:tgtEl>
                                          <p:spTgt spid="41002"/>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3" presetClass="entr" presetSubtype="10" fill="hold" nodeType="clickEffect">
                                  <p:stCondLst>
                                    <p:cond delay="0"/>
                                  </p:stCondLst>
                                  <p:childTnLst>
                                    <p:set>
                                      <p:cBhvr>
                                        <p:cTn id="120" dur="1" fill="hold">
                                          <p:stCondLst>
                                            <p:cond delay="0"/>
                                          </p:stCondLst>
                                        </p:cTn>
                                        <p:tgtEl>
                                          <p:spTgt spid="41003"/>
                                        </p:tgtEl>
                                        <p:attrNameLst>
                                          <p:attrName>style.visibility</p:attrName>
                                        </p:attrNameLst>
                                      </p:cBhvr>
                                      <p:to>
                                        <p:strVal val="visible"/>
                                      </p:to>
                                    </p:set>
                                    <p:animEffect transition="in" filter="blinds(horizontal)">
                                      <p:cBhvr>
                                        <p:cTn id="121" dur="500"/>
                                        <p:tgtEl>
                                          <p:spTgt spid="410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nimBg="1" autoUpdateAnimBg="0"/>
      <p:bldP spid="40969" grpId="0" autoUpdateAnimBg="0"/>
      <p:bldP spid="40970" grpId="0" animBg="1" autoUpdateAnimBg="0"/>
      <p:bldP spid="40974" grpId="0" animBg="1" autoUpdateAnimBg="0"/>
      <p:bldP spid="40975" grpId="0" animBg="1" autoUpdateAnimBg="0"/>
      <p:bldP spid="40976" grpId="0" autoUpdateAnimBg="0"/>
      <p:bldP spid="40977" grpId="0" autoUpdateAnimBg="0"/>
      <p:bldP spid="40978" grpId="0" autoUpdateAnimBg="0"/>
      <p:bldP spid="40979" grpId="0" animBg="1" autoUpdateAnimBg="0"/>
      <p:bldP spid="40984" grpId="0" animBg="1" autoUpdateAnimBg="0"/>
      <p:bldP spid="40986" grpId="0" animBg="1" autoUpdateAnimBg="0"/>
      <p:bldP spid="40988" grpId="0" animBg="1" autoUpdateAnimBg="0"/>
      <p:bldP spid="40991" grpId="0" animBg="1" autoUpdateAnimBg="0"/>
      <p:bldP spid="40993" grpId="0" autoUpdateAnimBg="0"/>
      <p:bldP spid="40994" grpId="0" autoUpdateAnimBg="0"/>
      <p:bldP spid="40995" grpId="0" autoUpdateAnimBg="0"/>
      <p:bldP spid="40996" grpId="0" autoUpdateAnimBg="0"/>
      <p:bldP spid="40997" grpId="0" autoUpdateAnimBg="0"/>
      <p:bldP spid="40998" grpId="0" autoUpdateAnimBg="0"/>
      <p:bldP spid="41000" grpId="0" autoUpdateAnimBg="0"/>
      <p:bldP spid="41002"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solidFill>
          <a:schemeClr val="tx1"/>
        </a:solidFill>
        <a:effectLst/>
      </p:bgPr>
    </p:bg>
    <p:spTree>
      <p:nvGrpSpPr>
        <p:cNvPr id="1" name=""/>
        <p:cNvGrpSpPr/>
        <p:nvPr/>
      </p:nvGrpSpPr>
      <p:grpSpPr>
        <a:xfrm>
          <a:off x="0" y="0"/>
          <a:ext cx="0" cy="0"/>
          <a:chOff x="0" y="0"/>
          <a:chExt cx="0" cy="0"/>
        </a:xfrm>
      </p:grpSpPr>
      <p:sp>
        <p:nvSpPr>
          <p:cNvPr id="73" name="灯片编号占位符 5"/>
          <p:cNvSpPr>
            <a:spLocks noGrp="1"/>
          </p:cNvSpPr>
          <p:nvPr>
            <p:ph type="sldNum" sz="quarter" idx="12"/>
          </p:nvPr>
        </p:nvSpPr>
        <p:spPr/>
        <p:txBody>
          <a:bodyPr/>
          <a:lstStyle/>
          <a:p>
            <a:pPr fontAlgn="base">
              <a:spcBef>
                <a:spcPct val="0"/>
              </a:spcBef>
              <a:spcAft>
                <a:spcPct val="0"/>
              </a:spcAft>
              <a:defRPr/>
            </a:pPr>
            <a:fld id="{C3F7312C-DEFC-4C98-99AB-F9A8BE330EE8}" type="slidenum">
              <a:rPr lang="zh-CN" altLang="en-US">
                <a:latin typeface="Arial" panose="020B0604020202020204" pitchFamily="34" charset="0"/>
                <a:ea typeface="黑体"/>
              </a:rPr>
              <a:pPr fontAlgn="base">
                <a:spcBef>
                  <a:spcPct val="0"/>
                </a:spcBef>
                <a:spcAft>
                  <a:spcPct val="0"/>
                </a:spcAft>
                <a:defRPr/>
              </a:pPr>
              <a:t>26</a:t>
            </a:fld>
            <a:endParaRPr lang="en-US" altLang="zh-CN">
              <a:latin typeface="Arial" panose="020B0604020202020204" pitchFamily="34" charset="0"/>
              <a:ea typeface="黑体"/>
            </a:endParaRPr>
          </a:p>
        </p:txBody>
      </p:sp>
      <p:sp>
        <p:nvSpPr>
          <p:cNvPr id="13315" name="Rectangle 38"/>
          <p:cNvSpPr>
            <a:spLocks noChangeArrowheads="1"/>
          </p:cNvSpPr>
          <p:nvPr/>
        </p:nvSpPr>
        <p:spPr bwMode="auto">
          <a:xfrm>
            <a:off x="6819900" y="901701"/>
            <a:ext cx="30368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800" b="1">
                <a:solidFill>
                  <a:srgbClr val="CC3399"/>
                </a:solidFill>
                <a:latin typeface="Times New Roman" panose="02020603050405020304" pitchFamily="18" charset="0"/>
              </a:rPr>
              <a:t>(a|b)</a:t>
            </a:r>
            <a:r>
              <a:rPr lang="en-US" altLang="zh-CN" sz="2800" b="1" baseline="30000">
                <a:solidFill>
                  <a:srgbClr val="CC3399"/>
                </a:solidFill>
                <a:latin typeface="Times New Roman" panose="02020603050405020304" pitchFamily="18" charset="0"/>
              </a:rPr>
              <a:t>*</a:t>
            </a:r>
            <a:r>
              <a:rPr lang="en-US" altLang="zh-CN" sz="2800" b="1">
                <a:solidFill>
                  <a:srgbClr val="CC3399"/>
                </a:solidFill>
                <a:latin typeface="Times New Roman" panose="02020603050405020304" pitchFamily="18" charset="0"/>
              </a:rPr>
              <a:t>(aa|bb)(a|b)</a:t>
            </a:r>
            <a:r>
              <a:rPr lang="en-US" altLang="zh-CN" sz="2800" b="1" baseline="30000">
                <a:solidFill>
                  <a:srgbClr val="CC3399"/>
                </a:solidFill>
                <a:latin typeface="Times New Roman" panose="02020603050405020304" pitchFamily="18" charset="0"/>
              </a:rPr>
              <a:t>*</a:t>
            </a:r>
            <a:endParaRPr lang="zh-CN" altLang="en-US" sz="2800" b="1" baseline="30000">
              <a:solidFill>
                <a:srgbClr val="CC3399"/>
              </a:solidFill>
              <a:latin typeface="Times New Roman" panose="02020603050405020304" pitchFamily="18" charset="0"/>
            </a:endParaRPr>
          </a:p>
        </p:txBody>
      </p:sp>
      <p:sp>
        <p:nvSpPr>
          <p:cNvPr id="13316" name="Text Box 39"/>
          <p:cNvSpPr txBox="1">
            <a:spLocks noChangeArrowheads="1"/>
          </p:cNvSpPr>
          <p:nvPr/>
        </p:nvSpPr>
        <p:spPr bwMode="auto">
          <a:xfrm>
            <a:off x="2046289" y="3060701"/>
            <a:ext cx="364648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zh-CN" altLang="en-US" sz="2000" b="1">
                <a:solidFill>
                  <a:srgbClr val="CC3399"/>
                </a:solidFill>
                <a:latin typeface="Times New Roman" panose="02020603050405020304" pitchFamily="18" charset="0"/>
              </a:rPr>
              <a:t>问题</a:t>
            </a:r>
            <a:r>
              <a:rPr lang="en-US" altLang="zh-CN" sz="2000" b="1">
                <a:solidFill>
                  <a:srgbClr val="CC3399"/>
                </a:solidFill>
                <a:latin typeface="Times New Roman" panose="02020603050405020304" pitchFamily="18" charset="0"/>
              </a:rPr>
              <a:t>1</a:t>
            </a:r>
            <a:r>
              <a:rPr lang="zh-CN" altLang="en-US" sz="2000" b="1">
                <a:solidFill>
                  <a:srgbClr val="CC3399"/>
                </a:solidFill>
                <a:latin typeface="Times New Roman" panose="02020603050405020304" pitchFamily="18" charset="0"/>
              </a:rPr>
              <a:t>：为什么要确定化？</a:t>
            </a:r>
          </a:p>
        </p:txBody>
      </p:sp>
      <p:sp>
        <p:nvSpPr>
          <p:cNvPr id="42024" name="Text Box 40"/>
          <p:cNvSpPr txBox="1">
            <a:spLocks noChangeArrowheads="1"/>
          </p:cNvSpPr>
          <p:nvPr/>
        </p:nvSpPr>
        <p:spPr bwMode="auto">
          <a:xfrm>
            <a:off x="2054226" y="3562351"/>
            <a:ext cx="3725863" cy="894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30000"/>
              </a:lnSpc>
              <a:spcBef>
                <a:spcPct val="50000"/>
              </a:spcBef>
              <a:spcAft>
                <a:spcPct val="0"/>
              </a:spcAft>
            </a:pPr>
            <a:r>
              <a:rPr lang="en-US" altLang="zh-CN" sz="2000" b="1">
                <a:solidFill>
                  <a:srgbClr val="000000"/>
                </a:solidFill>
                <a:latin typeface="Times New Roman" panose="02020603050405020304" pitchFamily="18" charset="0"/>
              </a:rPr>
              <a:t>ababbba</a:t>
            </a:r>
            <a:r>
              <a:rPr lang="zh-CN" altLang="en-US" sz="2000" b="1">
                <a:solidFill>
                  <a:srgbClr val="000000"/>
                </a:solidFill>
                <a:latin typeface="Times New Roman" panose="02020603050405020304" pitchFamily="18" charset="0"/>
              </a:rPr>
              <a:t>是否是该正规式对应的文法中的一个句子？</a:t>
            </a:r>
            <a:endParaRPr lang="en-US" altLang="zh-CN" sz="2000" b="1">
              <a:solidFill>
                <a:srgbClr val="000000"/>
              </a:solidFill>
              <a:latin typeface="Times New Roman" panose="02020603050405020304" pitchFamily="18" charset="0"/>
            </a:endParaRPr>
          </a:p>
        </p:txBody>
      </p:sp>
      <p:sp>
        <p:nvSpPr>
          <p:cNvPr id="42025" name="Text Box 41"/>
          <p:cNvSpPr txBox="1">
            <a:spLocks noChangeArrowheads="1"/>
          </p:cNvSpPr>
          <p:nvPr/>
        </p:nvSpPr>
        <p:spPr bwMode="auto">
          <a:xfrm>
            <a:off x="1558925" y="5626100"/>
            <a:ext cx="1887538" cy="356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1700" b="1">
                <a:solidFill>
                  <a:srgbClr val="000000"/>
                </a:solidFill>
                <a:latin typeface="Times New Roman" panose="02020603050405020304" pitchFamily="18" charset="0"/>
              </a:rPr>
              <a:t>M (S, ababbba)</a:t>
            </a:r>
          </a:p>
        </p:txBody>
      </p:sp>
      <p:sp>
        <p:nvSpPr>
          <p:cNvPr id="42026" name="Rectangle 42"/>
          <p:cNvSpPr>
            <a:spLocks noChangeArrowheads="1"/>
          </p:cNvSpPr>
          <p:nvPr/>
        </p:nvSpPr>
        <p:spPr bwMode="auto">
          <a:xfrm>
            <a:off x="3348038" y="5308600"/>
            <a:ext cx="1850484" cy="356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1700" b="1">
                <a:solidFill>
                  <a:srgbClr val="000000"/>
                </a:solidFill>
                <a:latin typeface="Times New Roman" panose="02020603050405020304" pitchFamily="18" charset="0"/>
              </a:rPr>
              <a:t>= M (3, ababbba) </a:t>
            </a:r>
            <a:endParaRPr lang="zh-CN" altLang="en-US" sz="1700" b="1">
              <a:solidFill>
                <a:srgbClr val="000000"/>
              </a:solidFill>
              <a:latin typeface="Times New Roman" panose="02020603050405020304" pitchFamily="18" charset="0"/>
            </a:endParaRPr>
          </a:p>
        </p:txBody>
      </p:sp>
      <p:sp>
        <p:nvSpPr>
          <p:cNvPr id="42027" name="Rectangle 43"/>
          <p:cNvSpPr>
            <a:spLocks noChangeArrowheads="1"/>
          </p:cNvSpPr>
          <p:nvPr/>
        </p:nvSpPr>
        <p:spPr bwMode="auto">
          <a:xfrm>
            <a:off x="5314950" y="4943475"/>
            <a:ext cx="1741480" cy="356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1700" b="1">
                <a:solidFill>
                  <a:srgbClr val="000000"/>
                </a:solidFill>
                <a:latin typeface="Times New Roman" panose="02020603050405020304" pitchFamily="18" charset="0"/>
              </a:rPr>
              <a:t>= M (3, babbba) </a:t>
            </a:r>
            <a:endParaRPr lang="zh-CN" altLang="en-US" sz="1700" b="1">
              <a:solidFill>
                <a:srgbClr val="000000"/>
              </a:solidFill>
              <a:latin typeface="Times New Roman" panose="02020603050405020304" pitchFamily="18" charset="0"/>
            </a:endParaRPr>
          </a:p>
        </p:txBody>
      </p:sp>
      <p:sp>
        <p:nvSpPr>
          <p:cNvPr id="42028" name="Rectangle 44"/>
          <p:cNvSpPr>
            <a:spLocks noChangeArrowheads="1"/>
          </p:cNvSpPr>
          <p:nvPr/>
        </p:nvSpPr>
        <p:spPr bwMode="auto">
          <a:xfrm>
            <a:off x="5327650" y="5699125"/>
            <a:ext cx="1850484" cy="356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1700" b="1">
                <a:solidFill>
                  <a:srgbClr val="000000"/>
                </a:solidFill>
                <a:latin typeface="Times New Roman" panose="02020603050405020304" pitchFamily="18" charset="0"/>
              </a:rPr>
              <a:t>= M (1, ababbba) </a:t>
            </a:r>
            <a:endParaRPr lang="zh-CN" altLang="en-US" sz="1700" b="1">
              <a:solidFill>
                <a:srgbClr val="000000"/>
              </a:solidFill>
              <a:latin typeface="Times New Roman" panose="02020603050405020304" pitchFamily="18" charset="0"/>
            </a:endParaRPr>
          </a:p>
        </p:txBody>
      </p:sp>
      <p:sp>
        <p:nvSpPr>
          <p:cNvPr id="42029" name="Rectangle 45"/>
          <p:cNvSpPr>
            <a:spLocks noChangeArrowheads="1"/>
          </p:cNvSpPr>
          <p:nvPr/>
        </p:nvSpPr>
        <p:spPr bwMode="auto">
          <a:xfrm>
            <a:off x="7064376" y="5722938"/>
            <a:ext cx="2137421" cy="356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1700" b="1">
                <a:solidFill>
                  <a:srgbClr val="000000"/>
                </a:solidFill>
                <a:latin typeface="Times New Roman" panose="02020603050405020304" pitchFamily="18" charset="0"/>
              </a:rPr>
              <a:t>= M (5, babbba) = …</a:t>
            </a:r>
            <a:endParaRPr lang="zh-CN" altLang="en-US" sz="1700" b="1">
              <a:solidFill>
                <a:srgbClr val="000000"/>
              </a:solidFill>
              <a:latin typeface="Times New Roman" panose="02020603050405020304" pitchFamily="18" charset="0"/>
            </a:endParaRPr>
          </a:p>
        </p:txBody>
      </p:sp>
      <p:sp>
        <p:nvSpPr>
          <p:cNvPr id="42030" name="Rectangle 46"/>
          <p:cNvSpPr>
            <a:spLocks noChangeArrowheads="1"/>
          </p:cNvSpPr>
          <p:nvPr/>
        </p:nvSpPr>
        <p:spPr bwMode="auto">
          <a:xfrm>
            <a:off x="7161214" y="4608513"/>
            <a:ext cx="2015593" cy="356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1700" b="1">
                <a:solidFill>
                  <a:srgbClr val="000000"/>
                </a:solidFill>
                <a:latin typeface="Times New Roman" panose="02020603050405020304" pitchFamily="18" charset="0"/>
              </a:rPr>
              <a:t>= M (3, abbba) = …</a:t>
            </a:r>
            <a:endParaRPr lang="zh-CN" altLang="en-US" sz="1700" b="1">
              <a:solidFill>
                <a:srgbClr val="000000"/>
              </a:solidFill>
              <a:latin typeface="Times New Roman" panose="02020603050405020304" pitchFamily="18" charset="0"/>
            </a:endParaRPr>
          </a:p>
        </p:txBody>
      </p:sp>
      <p:sp>
        <p:nvSpPr>
          <p:cNvPr id="42031" name="Rectangle 47"/>
          <p:cNvSpPr>
            <a:spLocks noChangeArrowheads="1"/>
          </p:cNvSpPr>
          <p:nvPr/>
        </p:nvSpPr>
        <p:spPr bwMode="auto">
          <a:xfrm>
            <a:off x="7146925" y="5357813"/>
            <a:ext cx="1741480" cy="356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1700" b="1">
                <a:solidFill>
                  <a:srgbClr val="000000"/>
                </a:solidFill>
                <a:latin typeface="Times New Roman" panose="02020603050405020304" pitchFamily="18" charset="0"/>
              </a:rPr>
              <a:t>= M (1, babbba) </a:t>
            </a:r>
            <a:endParaRPr lang="zh-CN" altLang="en-US" sz="1700" b="1">
              <a:solidFill>
                <a:srgbClr val="000000"/>
              </a:solidFill>
              <a:latin typeface="Times New Roman" panose="02020603050405020304" pitchFamily="18" charset="0"/>
            </a:endParaRPr>
          </a:p>
        </p:txBody>
      </p:sp>
      <p:sp>
        <p:nvSpPr>
          <p:cNvPr id="42032" name="Rectangle 48"/>
          <p:cNvSpPr>
            <a:spLocks noChangeArrowheads="1"/>
          </p:cNvSpPr>
          <p:nvPr/>
        </p:nvSpPr>
        <p:spPr bwMode="auto">
          <a:xfrm>
            <a:off x="8761414" y="5389563"/>
            <a:ext cx="2015593" cy="356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1700" b="1">
                <a:solidFill>
                  <a:srgbClr val="000000"/>
                </a:solidFill>
                <a:latin typeface="Times New Roman" panose="02020603050405020304" pitchFamily="18" charset="0"/>
              </a:rPr>
              <a:t>= M (6, abbba)= … </a:t>
            </a:r>
            <a:endParaRPr lang="zh-CN" altLang="en-US" sz="1700" b="1">
              <a:solidFill>
                <a:srgbClr val="000000"/>
              </a:solidFill>
              <a:latin typeface="Times New Roman" panose="02020603050405020304" pitchFamily="18" charset="0"/>
            </a:endParaRPr>
          </a:p>
        </p:txBody>
      </p:sp>
      <p:sp>
        <p:nvSpPr>
          <p:cNvPr id="42033" name="AutoShape 49"/>
          <p:cNvSpPr>
            <a:spLocks/>
          </p:cNvSpPr>
          <p:nvPr/>
        </p:nvSpPr>
        <p:spPr bwMode="auto">
          <a:xfrm>
            <a:off x="5200651" y="5114926"/>
            <a:ext cx="138113" cy="752475"/>
          </a:xfrm>
          <a:prstGeom prst="leftBrace">
            <a:avLst>
              <a:gd name="adj1" fmla="val 45402"/>
              <a:gd name="adj2" fmla="val 50000"/>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42034" name="AutoShape 50"/>
          <p:cNvSpPr>
            <a:spLocks/>
          </p:cNvSpPr>
          <p:nvPr/>
        </p:nvSpPr>
        <p:spPr bwMode="auto">
          <a:xfrm>
            <a:off x="7038976" y="4775201"/>
            <a:ext cx="138113" cy="752475"/>
          </a:xfrm>
          <a:prstGeom prst="leftBrace">
            <a:avLst>
              <a:gd name="adj1" fmla="val 45402"/>
              <a:gd name="adj2" fmla="val 50000"/>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42055" name="Rectangle 71"/>
          <p:cNvSpPr>
            <a:spLocks noChangeArrowheads="1"/>
          </p:cNvSpPr>
          <p:nvPr/>
        </p:nvSpPr>
        <p:spPr bwMode="auto">
          <a:xfrm>
            <a:off x="3348038" y="6070600"/>
            <a:ext cx="2300928" cy="356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1700" b="1">
                <a:solidFill>
                  <a:srgbClr val="000000"/>
                </a:solidFill>
                <a:latin typeface="Times New Roman" panose="02020603050405020304" pitchFamily="18" charset="0"/>
              </a:rPr>
              <a:t>= M (1, ababbba) = … </a:t>
            </a:r>
            <a:endParaRPr lang="zh-CN" altLang="en-US" sz="1700" b="1">
              <a:solidFill>
                <a:srgbClr val="000000"/>
              </a:solidFill>
              <a:latin typeface="Times New Roman" panose="02020603050405020304" pitchFamily="18" charset="0"/>
            </a:endParaRPr>
          </a:p>
        </p:txBody>
      </p:sp>
      <p:sp>
        <p:nvSpPr>
          <p:cNvPr id="42056" name="AutoShape 72"/>
          <p:cNvSpPr>
            <a:spLocks/>
          </p:cNvSpPr>
          <p:nvPr/>
        </p:nvSpPr>
        <p:spPr bwMode="auto">
          <a:xfrm>
            <a:off x="3219451" y="5470526"/>
            <a:ext cx="138113" cy="752475"/>
          </a:xfrm>
          <a:prstGeom prst="leftBrace">
            <a:avLst>
              <a:gd name="adj1" fmla="val 45402"/>
              <a:gd name="adj2" fmla="val 50000"/>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13330" name="Rectangle 74"/>
          <p:cNvSpPr>
            <a:spLocks noChangeArrowheads="1"/>
          </p:cNvSpPr>
          <p:nvPr/>
        </p:nvSpPr>
        <p:spPr bwMode="auto">
          <a:xfrm>
            <a:off x="1611313" y="193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en-US" altLang="zh-CN" sz="3400" b="1" dirty="0">
                <a:solidFill>
                  <a:srgbClr val="0F55C7"/>
                </a:solidFill>
                <a:latin typeface="Times New Roman" panose="02020603050405020304" pitchFamily="18" charset="0"/>
              </a:rPr>
              <a:t>§</a:t>
            </a:r>
            <a:r>
              <a:rPr lang="en-US" altLang="zh-CN" sz="3400" b="1" dirty="0" smtClean="0">
                <a:solidFill>
                  <a:srgbClr val="0F55C7"/>
                </a:solidFill>
                <a:latin typeface="Times New Roman" panose="02020603050405020304" pitchFamily="18" charset="0"/>
              </a:rPr>
              <a:t>3.3.4</a:t>
            </a:r>
            <a:r>
              <a:rPr lang="zh-CN" altLang="en-US" sz="3400" b="1" dirty="0" smtClean="0">
                <a:solidFill>
                  <a:srgbClr val="0F55C7"/>
                </a:solidFill>
                <a:latin typeface="Times New Roman" panose="02020603050405020304" pitchFamily="18" charset="0"/>
              </a:rPr>
              <a:t>将</a:t>
            </a:r>
            <a:r>
              <a:rPr lang="zh-CN" altLang="en-US" sz="3400" b="1" dirty="0">
                <a:solidFill>
                  <a:srgbClr val="0F55C7"/>
                </a:solidFill>
                <a:latin typeface="Times New Roman" panose="02020603050405020304" pitchFamily="18" charset="0"/>
              </a:rPr>
              <a:t>转换系统变为</a:t>
            </a:r>
            <a:r>
              <a:rPr lang="en-US" altLang="zh-CN" sz="3400" b="1" dirty="0">
                <a:solidFill>
                  <a:srgbClr val="0F55C7"/>
                </a:solidFill>
                <a:latin typeface="Times New Roman" panose="02020603050405020304" pitchFamily="18" charset="0"/>
              </a:rPr>
              <a:t>DFA</a:t>
            </a:r>
          </a:p>
        </p:txBody>
      </p:sp>
      <p:grpSp>
        <p:nvGrpSpPr>
          <p:cNvPr id="13331" name="Group 75"/>
          <p:cNvGrpSpPr>
            <a:grpSpLocks/>
          </p:cNvGrpSpPr>
          <p:nvPr/>
        </p:nvGrpSpPr>
        <p:grpSpPr bwMode="auto">
          <a:xfrm>
            <a:off x="2012950" y="1385889"/>
            <a:ext cx="8096250" cy="1493837"/>
            <a:chOff x="0" y="0"/>
            <a:chExt cx="5100" cy="941"/>
          </a:xfrm>
        </p:grpSpPr>
        <p:sp>
          <p:nvSpPr>
            <p:cNvPr id="13352" name="Oval 76"/>
            <p:cNvSpPr>
              <a:spLocks noChangeArrowheads="1"/>
            </p:cNvSpPr>
            <p:nvPr/>
          </p:nvSpPr>
          <p:spPr bwMode="auto">
            <a:xfrm>
              <a:off x="0" y="369"/>
              <a:ext cx="226"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S</a:t>
              </a:r>
            </a:p>
          </p:txBody>
        </p:sp>
        <p:grpSp>
          <p:nvGrpSpPr>
            <p:cNvPr id="13353" name="Group 77"/>
            <p:cNvGrpSpPr>
              <a:grpSpLocks/>
            </p:cNvGrpSpPr>
            <p:nvPr/>
          </p:nvGrpSpPr>
          <p:grpSpPr bwMode="auto">
            <a:xfrm>
              <a:off x="4780" y="306"/>
              <a:ext cx="320" cy="310"/>
              <a:chOff x="0" y="0"/>
              <a:chExt cx="317" cy="317"/>
            </a:xfrm>
          </p:grpSpPr>
          <p:sp>
            <p:nvSpPr>
              <p:cNvPr id="13384" name="Oval 78"/>
              <p:cNvSpPr>
                <a:spLocks noChangeArrowheads="1"/>
              </p:cNvSpPr>
              <p:nvPr/>
            </p:nvSpPr>
            <p:spPr bwMode="auto">
              <a:xfrm>
                <a:off x="0" y="0"/>
                <a:ext cx="317" cy="31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13385" name="Oval 79"/>
              <p:cNvSpPr>
                <a:spLocks noChangeArrowheads="1"/>
              </p:cNvSpPr>
              <p:nvPr/>
            </p:nvSpPr>
            <p:spPr bwMode="auto">
              <a:xfrm>
                <a:off x="47" y="45"/>
                <a:ext cx="226"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Z</a:t>
                </a:r>
              </a:p>
            </p:txBody>
          </p:sp>
        </p:grpSp>
        <p:sp>
          <p:nvSpPr>
            <p:cNvPr id="13354" name="Line 80"/>
            <p:cNvSpPr>
              <a:spLocks noChangeShapeType="1"/>
            </p:cNvSpPr>
            <p:nvPr/>
          </p:nvSpPr>
          <p:spPr bwMode="auto">
            <a:xfrm>
              <a:off x="226" y="460"/>
              <a:ext cx="771" cy="0"/>
            </a:xfrm>
            <a:prstGeom prst="line">
              <a:avLst/>
            </a:prstGeom>
            <a:noFill/>
            <a:ln w="254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3355" name="Oval 81"/>
            <p:cNvSpPr>
              <a:spLocks noChangeArrowheads="1"/>
            </p:cNvSpPr>
            <p:nvPr/>
          </p:nvSpPr>
          <p:spPr bwMode="auto">
            <a:xfrm>
              <a:off x="997" y="369"/>
              <a:ext cx="227"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3</a:t>
              </a:r>
            </a:p>
          </p:txBody>
        </p:sp>
        <p:sp>
          <p:nvSpPr>
            <p:cNvPr id="13356" name="Line 82"/>
            <p:cNvSpPr>
              <a:spLocks noChangeShapeType="1"/>
            </p:cNvSpPr>
            <p:nvPr/>
          </p:nvSpPr>
          <p:spPr bwMode="auto">
            <a:xfrm>
              <a:off x="1239" y="466"/>
              <a:ext cx="537" cy="0"/>
            </a:xfrm>
            <a:prstGeom prst="line">
              <a:avLst/>
            </a:prstGeom>
            <a:noFill/>
            <a:ln w="254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3357" name="Oval 83"/>
            <p:cNvSpPr>
              <a:spLocks noChangeArrowheads="1"/>
            </p:cNvSpPr>
            <p:nvPr/>
          </p:nvSpPr>
          <p:spPr bwMode="auto">
            <a:xfrm>
              <a:off x="3764" y="353"/>
              <a:ext cx="227"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4</a:t>
              </a:r>
            </a:p>
          </p:txBody>
        </p:sp>
        <p:sp>
          <p:nvSpPr>
            <p:cNvPr id="13358" name="Line 84"/>
            <p:cNvSpPr>
              <a:spLocks noChangeShapeType="1"/>
            </p:cNvSpPr>
            <p:nvPr/>
          </p:nvSpPr>
          <p:spPr bwMode="auto">
            <a:xfrm>
              <a:off x="4000" y="462"/>
              <a:ext cx="771" cy="0"/>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3359" name="Oval 85"/>
            <p:cNvSpPr>
              <a:spLocks noChangeArrowheads="1"/>
            </p:cNvSpPr>
            <p:nvPr/>
          </p:nvSpPr>
          <p:spPr bwMode="auto">
            <a:xfrm>
              <a:off x="1768" y="324"/>
              <a:ext cx="226"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1</a:t>
              </a:r>
            </a:p>
          </p:txBody>
        </p:sp>
        <p:sp>
          <p:nvSpPr>
            <p:cNvPr id="13360" name="Oval 86"/>
            <p:cNvSpPr>
              <a:spLocks noChangeArrowheads="1"/>
            </p:cNvSpPr>
            <p:nvPr/>
          </p:nvSpPr>
          <p:spPr bwMode="auto">
            <a:xfrm>
              <a:off x="3038" y="324"/>
              <a:ext cx="227"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2</a:t>
              </a:r>
            </a:p>
          </p:txBody>
        </p:sp>
        <p:sp>
          <p:nvSpPr>
            <p:cNvPr id="13361" name="Line 87"/>
            <p:cNvSpPr>
              <a:spLocks noChangeShapeType="1"/>
            </p:cNvSpPr>
            <p:nvPr/>
          </p:nvSpPr>
          <p:spPr bwMode="auto">
            <a:xfrm>
              <a:off x="3284" y="460"/>
              <a:ext cx="480" cy="0"/>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3362" name="Text Box 88"/>
            <p:cNvSpPr txBox="1">
              <a:spLocks noChangeArrowheads="1"/>
            </p:cNvSpPr>
            <p:nvPr/>
          </p:nvSpPr>
          <p:spPr bwMode="auto">
            <a:xfrm>
              <a:off x="407" y="143"/>
              <a:ext cx="4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13363" name="Text Box 89"/>
            <p:cNvSpPr txBox="1">
              <a:spLocks noChangeArrowheads="1"/>
            </p:cNvSpPr>
            <p:nvPr/>
          </p:nvSpPr>
          <p:spPr bwMode="auto">
            <a:xfrm>
              <a:off x="1223" y="143"/>
              <a:ext cx="4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13364" name="Text Box 90"/>
            <p:cNvSpPr txBox="1">
              <a:spLocks noChangeArrowheads="1"/>
            </p:cNvSpPr>
            <p:nvPr/>
          </p:nvSpPr>
          <p:spPr bwMode="auto">
            <a:xfrm>
              <a:off x="3310" y="141"/>
              <a:ext cx="4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13365" name="Text Box 91"/>
            <p:cNvSpPr txBox="1">
              <a:spLocks noChangeArrowheads="1"/>
            </p:cNvSpPr>
            <p:nvPr/>
          </p:nvSpPr>
          <p:spPr bwMode="auto">
            <a:xfrm>
              <a:off x="4217" y="141"/>
              <a:ext cx="4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13366" name="未知"/>
            <p:cNvSpPr>
              <a:spLocks/>
            </p:cNvSpPr>
            <p:nvPr/>
          </p:nvSpPr>
          <p:spPr bwMode="auto">
            <a:xfrm>
              <a:off x="899" y="560"/>
              <a:ext cx="430" cy="157"/>
            </a:xfrm>
            <a:custGeom>
              <a:avLst/>
              <a:gdLst>
                <a:gd name="T0" fmla="*/ 143 w 430"/>
                <a:gd name="T1" fmla="*/ 0 h 227"/>
                <a:gd name="T2" fmla="*/ 7 w 430"/>
                <a:gd name="T3" fmla="*/ 65 h 227"/>
                <a:gd name="T4" fmla="*/ 188 w 430"/>
                <a:gd name="T5" fmla="*/ 109 h 227"/>
                <a:gd name="T6" fmla="*/ 415 w 430"/>
                <a:gd name="T7" fmla="*/ 65 h 227"/>
                <a:gd name="T8" fmla="*/ 279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chemeClr val="bg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3367" name="Text Box 93"/>
            <p:cNvSpPr txBox="1">
              <a:spLocks noChangeArrowheads="1"/>
            </p:cNvSpPr>
            <p:nvPr/>
          </p:nvSpPr>
          <p:spPr bwMode="auto">
            <a:xfrm>
              <a:off x="994" y="685"/>
              <a:ext cx="2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endParaRPr lang="el-GR" altLang="en-US" sz="2000" b="1">
                <a:solidFill>
                  <a:srgbClr val="000000"/>
                </a:solidFill>
                <a:latin typeface="Times New Roman" panose="02020603050405020304" pitchFamily="18" charset="0"/>
              </a:endParaRPr>
            </a:p>
          </p:txBody>
        </p:sp>
        <p:sp>
          <p:nvSpPr>
            <p:cNvPr id="13368" name="未知"/>
            <p:cNvSpPr>
              <a:spLocks/>
            </p:cNvSpPr>
            <p:nvPr/>
          </p:nvSpPr>
          <p:spPr bwMode="auto">
            <a:xfrm>
              <a:off x="3666" y="551"/>
              <a:ext cx="430" cy="163"/>
            </a:xfrm>
            <a:custGeom>
              <a:avLst/>
              <a:gdLst>
                <a:gd name="T0" fmla="*/ 143 w 430"/>
                <a:gd name="T1" fmla="*/ 0 h 227"/>
                <a:gd name="T2" fmla="*/ 7 w 430"/>
                <a:gd name="T3" fmla="*/ 70 h 227"/>
                <a:gd name="T4" fmla="*/ 188 w 430"/>
                <a:gd name="T5" fmla="*/ 117 h 227"/>
                <a:gd name="T6" fmla="*/ 415 w 430"/>
                <a:gd name="T7" fmla="*/ 70 h 227"/>
                <a:gd name="T8" fmla="*/ 279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3369" name="Text Box 95"/>
            <p:cNvSpPr txBox="1">
              <a:spLocks noChangeArrowheads="1"/>
            </p:cNvSpPr>
            <p:nvPr/>
          </p:nvSpPr>
          <p:spPr bwMode="auto">
            <a:xfrm>
              <a:off x="3774" y="691"/>
              <a:ext cx="2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endParaRPr lang="el-GR" altLang="en-US" sz="2000" b="1">
                <a:solidFill>
                  <a:srgbClr val="000000"/>
                </a:solidFill>
                <a:latin typeface="Times New Roman" panose="02020603050405020304" pitchFamily="18" charset="0"/>
              </a:endParaRPr>
            </a:p>
          </p:txBody>
        </p:sp>
        <p:sp>
          <p:nvSpPr>
            <p:cNvPr id="13370" name="Oval 96"/>
            <p:cNvSpPr>
              <a:spLocks noChangeArrowheads="1"/>
            </p:cNvSpPr>
            <p:nvPr/>
          </p:nvSpPr>
          <p:spPr bwMode="auto">
            <a:xfrm>
              <a:off x="2402" y="97"/>
              <a:ext cx="226"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5</a:t>
              </a:r>
            </a:p>
          </p:txBody>
        </p:sp>
        <p:sp>
          <p:nvSpPr>
            <p:cNvPr id="13371" name="Oval 97"/>
            <p:cNvSpPr>
              <a:spLocks noChangeArrowheads="1"/>
            </p:cNvSpPr>
            <p:nvPr/>
          </p:nvSpPr>
          <p:spPr bwMode="auto">
            <a:xfrm>
              <a:off x="2402" y="550"/>
              <a:ext cx="226"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6</a:t>
              </a:r>
            </a:p>
          </p:txBody>
        </p:sp>
        <p:sp>
          <p:nvSpPr>
            <p:cNvPr id="13372" name="Line 98"/>
            <p:cNvSpPr>
              <a:spLocks noChangeShapeType="1"/>
            </p:cNvSpPr>
            <p:nvPr/>
          </p:nvSpPr>
          <p:spPr bwMode="auto">
            <a:xfrm flipV="1">
              <a:off x="1994" y="201"/>
              <a:ext cx="413" cy="168"/>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3373" name="Line 99"/>
            <p:cNvSpPr>
              <a:spLocks noChangeShapeType="1"/>
            </p:cNvSpPr>
            <p:nvPr/>
          </p:nvSpPr>
          <p:spPr bwMode="auto">
            <a:xfrm>
              <a:off x="2636" y="227"/>
              <a:ext cx="427" cy="148"/>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3374" name="Line 100"/>
            <p:cNvSpPr>
              <a:spLocks noChangeShapeType="1"/>
            </p:cNvSpPr>
            <p:nvPr/>
          </p:nvSpPr>
          <p:spPr bwMode="auto">
            <a:xfrm>
              <a:off x="1994" y="505"/>
              <a:ext cx="401" cy="175"/>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3375" name="Line 101"/>
            <p:cNvSpPr>
              <a:spLocks noChangeShapeType="1"/>
            </p:cNvSpPr>
            <p:nvPr/>
          </p:nvSpPr>
          <p:spPr bwMode="auto">
            <a:xfrm flipV="1">
              <a:off x="2616" y="499"/>
              <a:ext cx="441" cy="180"/>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3376" name="Text Box 102"/>
            <p:cNvSpPr txBox="1">
              <a:spLocks noChangeArrowheads="1"/>
            </p:cNvSpPr>
            <p:nvPr/>
          </p:nvSpPr>
          <p:spPr bwMode="auto">
            <a:xfrm>
              <a:off x="2039" y="69"/>
              <a:ext cx="2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endParaRPr lang="el-GR" altLang="en-US" sz="2000" b="1">
                <a:solidFill>
                  <a:srgbClr val="000000"/>
                </a:solidFill>
                <a:latin typeface="Times New Roman" panose="02020603050405020304" pitchFamily="18" charset="0"/>
              </a:endParaRPr>
            </a:p>
          </p:txBody>
        </p:sp>
        <p:sp>
          <p:nvSpPr>
            <p:cNvPr id="13377" name="Text Box 103"/>
            <p:cNvSpPr txBox="1">
              <a:spLocks noChangeArrowheads="1"/>
            </p:cNvSpPr>
            <p:nvPr/>
          </p:nvSpPr>
          <p:spPr bwMode="auto">
            <a:xfrm>
              <a:off x="2051" y="550"/>
              <a:ext cx="2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endParaRPr lang="el-GR" altLang="en-US" sz="2000" b="1">
                <a:solidFill>
                  <a:srgbClr val="000000"/>
                </a:solidFill>
                <a:latin typeface="Times New Roman" panose="02020603050405020304" pitchFamily="18" charset="0"/>
              </a:endParaRPr>
            </a:p>
          </p:txBody>
        </p:sp>
        <p:sp>
          <p:nvSpPr>
            <p:cNvPr id="13378" name="Text Box 104"/>
            <p:cNvSpPr txBox="1">
              <a:spLocks noChangeArrowheads="1"/>
            </p:cNvSpPr>
            <p:nvPr/>
          </p:nvSpPr>
          <p:spPr bwMode="auto">
            <a:xfrm>
              <a:off x="2734" y="60"/>
              <a:ext cx="2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endParaRPr lang="el-GR" altLang="en-US" sz="2000" b="1">
                <a:solidFill>
                  <a:srgbClr val="000000"/>
                </a:solidFill>
                <a:latin typeface="Times New Roman" panose="02020603050405020304" pitchFamily="18" charset="0"/>
              </a:endParaRPr>
            </a:p>
          </p:txBody>
        </p:sp>
        <p:sp>
          <p:nvSpPr>
            <p:cNvPr id="13379" name="Text Box 105"/>
            <p:cNvSpPr txBox="1">
              <a:spLocks noChangeArrowheads="1"/>
            </p:cNvSpPr>
            <p:nvPr/>
          </p:nvSpPr>
          <p:spPr bwMode="auto">
            <a:xfrm>
              <a:off x="2746" y="571"/>
              <a:ext cx="2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endParaRPr lang="el-GR" altLang="en-US" sz="2000" b="1">
                <a:solidFill>
                  <a:srgbClr val="000000"/>
                </a:solidFill>
                <a:latin typeface="Times New Roman" panose="02020603050405020304" pitchFamily="18" charset="0"/>
              </a:endParaRPr>
            </a:p>
          </p:txBody>
        </p:sp>
        <p:sp>
          <p:nvSpPr>
            <p:cNvPr id="13380" name="未知"/>
            <p:cNvSpPr>
              <a:spLocks/>
            </p:cNvSpPr>
            <p:nvPr/>
          </p:nvSpPr>
          <p:spPr bwMode="auto">
            <a:xfrm rot="10800000">
              <a:off x="905" y="219"/>
              <a:ext cx="430" cy="150"/>
            </a:xfrm>
            <a:custGeom>
              <a:avLst/>
              <a:gdLst>
                <a:gd name="T0" fmla="*/ 143 w 430"/>
                <a:gd name="T1" fmla="*/ 0 h 227"/>
                <a:gd name="T2" fmla="*/ 7 w 430"/>
                <a:gd name="T3" fmla="*/ 59 h 227"/>
                <a:gd name="T4" fmla="*/ 188 w 430"/>
                <a:gd name="T5" fmla="*/ 99 h 227"/>
                <a:gd name="T6" fmla="*/ 415 w 430"/>
                <a:gd name="T7" fmla="*/ 59 h 227"/>
                <a:gd name="T8" fmla="*/ 279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chemeClr val="bg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3381" name="Text Box 107"/>
            <p:cNvSpPr txBox="1">
              <a:spLocks noChangeArrowheads="1"/>
            </p:cNvSpPr>
            <p:nvPr/>
          </p:nvSpPr>
          <p:spPr bwMode="auto">
            <a:xfrm>
              <a:off x="1035" y="0"/>
              <a:ext cx="2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endParaRPr lang="el-GR" altLang="en-US" sz="2000" b="1">
                <a:solidFill>
                  <a:srgbClr val="000000"/>
                </a:solidFill>
                <a:latin typeface="Times New Roman" panose="02020603050405020304" pitchFamily="18" charset="0"/>
              </a:endParaRPr>
            </a:p>
          </p:txBody>
        </p:sp>
        <p:sp>
          <p:nvSpPr>
            <p:cNvPr id="13382" name="未知"/>
            <p:cNvSpPr>
              <a:spLocks/>
            </p:cNvSpPr>
            <p:nvPr/>
          </p:nvSpPr>
          <p:spPr bwMode="auto">
            <a:xfrm rot="10800000">
              <a:off x="3648" y="230"/>
              <a:ext cx="456" cy="163"/>
            </a:xfrm>
            <a:custGeom>
              <a:avLst/>
              <a:gdLst>
                <a:gd name="T0" fmla="*/ 161 w 430"/>
                <a:gd name="T1" fmla="*/ 0 h 227"/>
                <a:gd name="T2" fmla="*/ 7 w 430"/>
                <a:gd name="T3" fmla="*/ 70 h 227"/>
                <a:gd name="T4" fmla="*/ 211 w 430"/>
                <a:gd name="T5" fmla="*/ 117 h 227"/>
                <a:gd name="T6" fmla="*/ 467 w 430"/>
                <a:gd name="T7" fmla="*/ 70 h 227"/>
                <a:gd name="T8" fmla="*/ 314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3383" name="Text Box 109"/>
            <p:cNvSpPr txBox="1">
              <a:spLocks noChangeArrowheads="1"/>
            </p:cNvSpPr>
            <p:nvPr/>
          </p:nvSpPr>
          <p:spPr bwMode="auto">
            <a:xfrm>
              <a:off x="3774" y="18"/>
              <a:ext cx="2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endParaRPr lang="el-GR" altLang="en-US" sz="2000" b="1">
                <a:solidFill>
                  <a:srgbClr val="000000"/>
                </a:solidFill>
                <a:latin typeface="Times New Roman" panose="02020603050405020304" pitchFamily="18" charset="0"/>
              </a:endParaRPr>
            </a:p>
          </p:txBody>
        </p:sp>
      </p:grpSp>
      <p:grpSp>
        <p:nvGrpSpPr>
          <p:cNvPr id="42095" name="Group 111"/>
          <p:cNvGrpSpPr>
            <a:grpSpLocks/>
          </p:cNvGrpSpPr>
          <p:nvPr/>
        </p:nvGrpSpPr>
        <p:grpSpPr bwMode="auto">
          <a:xfrm>
            <a:off x="6715126" y="2982914"/>
            <a:ext cx="3738563" cy="1419225"/>
            <a:chOff x="3608" y="3173"/>
            <a:chExt cx="2144" cy="814"/>
          </a:xfrm>
        </p:grpSpPr>
        <p:sp>
          <p:nvSpPr>
            <p:cNvPr id="13333" name="Oval 112"/>
            <p:cNvSpPr>
              <a:spLocks noChangeArrowheads="1"/>
            </p:cNvSpPr>
            <p:nvPr/>
          </p:nvSpPr>
          <p:spPr bwMode="auto">
            <a:xfrm>
              <a:off x="4987" y="3469"/>
              <a:ext cx="260" cy="258"/>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13334" name="Oval 113"/>
            <p:cNvSpPr>
              <a:spLocks noChangeArrowheads="1"/>
            </p:cNvSpPr>
            <p:nvPr/>
          </p:nvSpPr>
          <p:spPr bwMode="auto">
            <a:xfrm>
              <a:off x="3608" y="3506"/>
              <a:ext cx="186" cy="185"/>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b="1">
                  <a:solidFill>
                    <a:srgbClr val="000000"/>
                  </a:solidFill>
                  <a:latin typeface="Times New Roman" panose="02020603050405020304" pitchFamily="18" charset="0"/>
                </a:rPr>
                <a:t>0</a:t>
              </a:r>
              <a:endParaRPr lang="en-US" altLang="zh-CN">
                <a:solidFill>
                  <a:srgbClr val="000000"/>
                </a:solidFill>
              </a:endParaRPr>
            </a:p>
          </p:txBody>
        </p:sp>
        <p:sp>
          <p:nvSpPr>
            <p:cNvPr id="13335" name="Oval 114"/>
            <p:cNvSpPr>
              <a:spLocks noChangeArrowheads="1"/>
            </p:cNvSpPr>
            <p:nvPr/>
          </p:nvSpPr>
          <p:spPr bwMode="auto">
            <a:xfrm>
              <a:off x="4276" y="3173"/>
              <a:ext cx="186" cy="184"/>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b="1">
                  <a:solidFill>
                    <a:srgbClr val="000000"/>
                  </a:solidFill>
                  <a:latin typeface="Times New Roman" panose="02020603050405020304" pitchFamily="18" charset="0"/>
                </a:rPr>
                <a:t>1</a:t>
              </a:r>
              <a:endParaRPr lang="en-US" altLang="zh-CN">
                <a:solidFill>
                  <a:srgbClr val="000000"/>
                </a:solidFill>
              </a:endParaRPr>
            </a:p>
          </p:txBody>
        </p:sp>
        <p:sp>
          <p:nvSpPr>
            <p:cNvPr id="13336" name="Oval 115"/>
            <p:cNvSpPr>
              <a:spLocks noChangeArrowheads="1"/>
            </p:cNvSpPr>
            <p:nvPr/>
          </p:nvSpPr>
          <p:spPr bwMode="auto">
            <a:xfrm>
              <a:off x="4276" y="3802"/>
              <a:ext cx="186" cy="185"/>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b="1">
                  <a:solidFill>
                    <a:srgbClr val="000000"/>
                  </a:solidFill>
                  <a:latin typeface="Times New Roman" panose="02020603050405020304" pitchFamily="18" charset="0"/>
                </a:rPr>
                <a:t>2</a:t>
              </a:r>
              <a:endParaRPr lang="en-US" altLang="zh-CN">
                <a:solidFill>
                  <a:srgbClr val="000000"/>
                </a:solidFill>
              </a:endParaRPr>
            </a:p>
          </p:txBody>
        </p:sp>
        <p:sp>
          <p:nvSpPr>
            <p:cNvPr id="13337" name="Oval 116"/>
            <p:cNvSpPr>
              <a:spLocks noChangeArrowheads="1"/>
            </p:cNvSpPr>
            <p:nvPr/>
          </p:nvSpPr>
          <p:spPr bwMode="auto">
            <a:xfrm>
              <a:off x="5024" y="3505"/>
              <a:ext cx="186" cy="186"/>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b="1">
                  <a:solidFill>
                    <a:srgbClr val="000000"/>
                  </a:solidFill>
                  <a:latin typeface="Times New Roman" panose="02020603050405020304" pitchFamily="18" charset="0"/>
                </a:rPr>
                <a:t>D</a:t>
              </a:r>
              <a:endParaRPr lang="en-US" altLang="zh-CN">
                <a:solidFill>
                  <a:srgbClr val="000000"/>
                </a:solidFill>
              </a:endParaRPr>
            </a:p>
          </p:txBody>
        </p:sp>
        <p:sp>
          <p:nvSpPr>
            <p:cNvPr id="13338" name="未知"/>
            <p:cNvSpPr>
              <a:spLocks/>
            </p:cNvSpPr>
            <p:nvPr/>
          </p:nvSpPr>
          <p:spPr bwMode="auto">
            <a:xfrm>
              <a:off x="3719" y="3241"/>
              <a:ext cx="557" cy="265"/>
            </a:xfrm>
            <a:custGeom>
              <a:avLst/>
              <a:gdLst>
                <a:gd name="T0" fmla="*/ 0 w 680"/>
                <a:gd name="T1" fmla="*/ 216 h 325"/>
                <a:gd name="T2" fmla="*/ 152 w 680"/>
                <a:gd name="T3" fmla="*/ 35 h 325"/>
                <a:gd name="T4" fmla="*/ 456 w 680"/>
                <a:gd name="T5" fmla="*/ 5 h 325"/>
                <a:gd name="T6" fmla="*/ 0 60000 65536"/>
                <a:gd name="T7" fmla="*/ 0 60000 65536"/>
                <a:gd name="T8" fmla="*/ 0 60000 65536"/>
              </a:gdLst>
              <a:ahLst/>
              <a:cxnLst>
                <a:cxn ang="T6">
                  <a:pos x="T0" y="T1"/>
                </a:cxn>
                <a:cxn ang="T7">
                  <a:pos x="T2" y="T3"/>
                </a:cxn>
                <a:cxn ang="T8">
                  <a:pos x="T4" y="T5"/>
                </a:cxn>
              </a:cxnLst>
              <a:rect l="0" t="0" r="r" b="b"/>
              <a:pathLst>
                <a:path w="680" h="325">
                  <a:moveTo>
                    <a:pt x="0" y="325"/>
                  </a:moveTo>
                  <a:cubicBezTo>
                    <a:pt x="57" y="215"/>
                    <a:pt x="114" y="106"/>
                    <a:pt x="227" y="53"/>
                  </a:cubicBezTo>
                  <a:cubicBezTo>
                    <a:pt x="340" y="0"/>
                    <a:pt x="510" y="3"/>
                    <a:pt x="680" y="7"/>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3339" name="未知"/>
            <p:cNvSpPr>
              <a:spLocks/>
            </p:cNvSpPr>
            <p:nvPr/>
          </p:nvSpPr>
          <p:spPr bwMode="auto">
            <a:xfrm flipV="1">
              <a:off x="3719" y="3697"/>
              <a:ext cx="557" cy="216"/>
            </a:xfrm>
            <a:custGeom>
              <a:avLst/>
              <a:gdLst>
                <a:gd name="T0" fmla="*/ 0 w 680"/>
                <a:gd name="T1" fmla="*/ 144 h 325"/>
                <a:gd name="T2" fmla="*/ 152 w 680"/>
                <a:gd name="T3" fmla="*/ 23 h 325"/>
                <a:gd name="T4" fmla="*/ 456 w 680"/>
                <a:gd name="T5" fmla="*/ 3 h 325"/>
                <a:gd name="T6" fmla="*/ 0 60000 65536"/>
                <a:gd name="T7" fmla="*/ 0 60000 65536"/>
                <a:gd name="T8" fmla="*/ 0 60000 65536"/>
              </a:gdLst>
              <a:ahLst/>
              <a:cxnLst>
                <a:cxn ang="T6">
                  <a:pos x="T0" y="T1"/>
                </a:cxn>
                <a:cxn ang="T7">
                  <a:pos x="T2" y="T3"/>
                </a:cxn>
                <a:cxn ang="T8">
                  <a:pos x="T4" y="T5"/>
                </a:cxn>
              </a:cxnLst>
              <a:rect l="0" t="0" r="r" b="b"/>
              <a:pathLst>
                <a:path w="680" h="325">
                  <a:moveTo>
                    <a:pt x="0" y="325"/>
                  </a:moveTo>
                  <a:cubicBezTo>
                    <a:pt x="57" y="215"/>
                    <a:pt x="114" y="106"/>
                    <a:pt x="227" y="53"/>
                  </a:cubicBezTo>
                  <a:cubicBezTo>
                    <a:pt x="340" y="0"/>
                    <a:pt x="510" y="3"/>
                    <a:pt x="680" y="7"/>
                  </a:cubicBezTo>
                </a:path>
              </a:pathLst>
            </a:custGeom>
            <a:noFill/>
            <a:ln w="25400" cap="flat" cmpd="sng">
              <a:solidFill>
                <a:schemeClr val="bg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3340" name="未知"/>
            <p:cNvSpPr>
              <a:spLocks/>
            </p:cNvSpPr>
            <p:nvPr/>
          </p:nvSpPr>
          <p:spPr bwMode="auto">
            <a:xfrm>
              <a:off x="4462" y="3217"/>
              <a:ext cx="563" cy="288"/>
            </a:xfrm>
            <a:custGeom>
              <a:avLst/>
              <a:gdLst>
                <a:gd name="T0" fmla="*/ 0 w 817"/>
                <a:gd name="T1" fmla="*/ 45 h 265"/>
                <a:gd name="T2" fmla="*/ 216 w 817"/>
                <a:gd name="T3" fmla="*/ 45 h 265"/>
                <a:gd name="T4" fmla="*/ 388 w 817"/>
                <a:gd name="T5" fmla="*/ 313 h 265"/>
                <a:gd name="T6" fmla="*/ 0 60000 65536"/>
                <a:gd name="T7" fmla="*/ 0 60000 65536"/>
                <a:gd name="T8" fmla="*/ 0 60000 65536"/>
              </a:gdLst>
              <a:ahLst/>
              <a:cxnLst>
                <a:cxn ang="T6">
                  <a:pos x="T0" y="T1"/>
                </a:cxn>
                <a:cxn ang="T7">
                  <a:pos x="T2" y="T3"/>
                </a:cxn>
                <a:cxn ang="T8">
                  <a:pos x="T4" y="T5"/>
                </a:cxn>
              </a:cxnLst>
              <a:rect l="0" t="0" r="r" b="b"/>
              <a:pathLst>
                <a:path w="817" h="265">
                  <a:moveTo>
                    <a:pt x="0" y="38"/>
                  </a:moveTo>
                  <a:cubicBezTo>
                    <a:pt x="159" y="19"/>
                    <a:pt x="318" y="0"/>
                    <a:pt x="454" y="38"/>
                  </a:cubicBezTo>
                  <a:cubicBezTo>
                    <a:pt x="590" y="76"/>
                    <a:pt x="703" y="170"/>
                    <a:pt x="817" y="265"/>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3341" name="Text Box 120"/>
            <p:cNvSpPr txBox="1">
              <a:spLocks noChangeArrowheads="1"/>
            </p:cNvSpPr>
            <p:nvPr/>
          </p:nvSpPr>
          <p:spPr bwMode="auto">
            <a:xfrm>
              <a:off x="3949" y="3204"/>
              <a:ext cx="22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fontAlgn="base">
                <a:spcBef>
                  <a:spcPct val="0"/>
                </a:spcBef>
                <a:spcAft>
                  <a:spcPct val="0"/>
                </a:spcAft>
              </a:pPr>
              <a:r>
                <a:rPr lang="en-US" altLang="zh-CN" b="1" i="1">
                  <a:solidFill>
                    <a:srgbClr val="000000"/>
                  </a:solidFill>
                  <a:latin typeface="Times New Roman" panose="02020603050405020304" pitchFamily="18" charset="0"/>
                </a:rPr>
                <a:t>a</a:t>
              </a:r>
              <a:endParaRPr lang="en-US" altLang="zh-CN">
                <a:solidFill>
                  <a:srgbClr val="000000"/>
                </a:solidFill>
              </a:endParaRPr>
            </a:p>
          </p:txBody>
        </p:sp>
        <p:sp>
          <p:nvSpPr>
            <p:cNvPr id="13342" name="Text Box 121"/>
            <p:cNvSpPr txBox="1">
              <a:spLocks noChangeArrowheads="1"/>
            </p:cNvSpPr>
            <p:nvPr/>
          </p:nvSpPr>
          <p:spPr bwMode="auto">
            <a:xfrm>
              <a:off x="3942" y="3708"/>
              <a:ext cx="222"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fontAlgn="base">
                <a:spcBef>
                  <a:spcPct val="0"/>
                </a:spcBef>
                <a:spcAft>
                  <a:spcPct val="0"/>
                </a:spcAft>
              </a:pPr>
              <a:r>
                <a:rPr lang="en-US" altLang="zh-CN" b="1" i="1">
                  <a:solidFill>
                    <a:srgbClr val="000000"/>
                  </a:solidFill>
                  <a:latin typeface="Times New Roman" panose="02020603050405020304" pitchFamily="18" charset="0"/>
                </a:rPr>
                <a:t>b</a:t>
              </a:r>
              <a:endParaRPr lang="en-US" altLang="zh-CN">
                <a:solidFill>
                  <a:srgbClr val="000000"/>
                </a:solidFill>
              </a:endParaRPr>
            </a:p>
          </p:txBody>
        </p:sp>
        <p:sp>
          <p:nvSpPr>
            <p:cNvPr id="13343" name="Text Box 122"/>
            <p:cNvSpPr txBox="1">
              <a:spLocks noChangeArrowheads="1"/>
            </p:cNvSpPr>
            <p:nvPr/>
          </p:nvSpPr>
          <p:spPr bwMode="auto">
            <a:xfrm>
              <a:off x="4646" y="3189"/>
              <a:ext cx="22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fontAlgn="base">
                <a:spcBef>
                  <a:spcPct val="0"/>
                </a:spcBef>
                <a:spcAft>
                  <a:spcPct val="0"/>
                </a:spcAft>
              </a:pPr>
              <a:r>
                <a:rPr lang="en-US" altLang="zh-CN" b="1" i="1">
                  <a:solidFill>
                    <a:srgbClr val="000000"/>
                  </a:solidFill>
                  <a:latin typeface="Times New Roman" panose="02020603050405020304" pitchFamily="18" charset="0"/>
                </a:rPr>
                <a:t>a</a:t>
              </a:r>
              <a:endParaRPr lang="en-US" altLang="zh-CN">
                <a:solidFill>
                  <a:srgbClr val="000000"/>
                </a:solidFill>
              </a:endParaRPr>
            </a:p>
          </p:txBody>
        </p:sp>
        <p:sp>
          <p:nvSpPr>
            <p:cNvPr id="13344" name="Text Box 123"/>
            <p:cNvSpPr txBox="1">
              <a:spLocks noChangeArrowheads="1"/>
            </p:cNvSpPr>
            <p:nvPr/>
          </p:nvSpPr>
          <p:spPr bwMode="auto">
            <a:xfrm>
              <a:off x="4638" y="3700"/>
              <a:ext cx="2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fontAlgn="base">
                <a:spcBef>
                  <a:spcPct val="0"/>
                </a:spcBef>
                <a:spcAft>
                  <a:spcPct val="0"/>
                </a:spcAft>
              </a:pPr>
              <a:r>
                <a:rPr lang="en-US" altLang="zh-CN" b="1" i="1">
                  <a:solidFill>
                    <a:srgbClr val="000000"/>
                  </a:solidFill>
                  <a:latin typeface="Times New Roman" panose="02020603050405020304" pitchFamily="18" charset="0"/>
                </a:rPr>
                <a:t>b</a:t>
              </a:r>
              <a:endParaRPr lang="en-US" altLang="zh-CN">
                <a:solidFill>
                  <a:srgbClr val="000000"/>
                </a:solidFill>
              </a:endParaRPr>
            </a:p>
          </p:txBody>
        </p:sp>
        <p:sp>
          <p:nvSpPr>
            <p:cNvPr id="13345" name="Text Box 124"/>
            <p:cNvSpPr txBox="1">
              <a:spLocks noChangeArrowheads="1"/>
            </p:cNvSpPr>
            <p:nvPr/>
          </p:nvSpPr>
          <p:spPr bwMode="auto">
            <a:xfrm>
              <a:off x="5382" y="3473"/>
              <a:ext cx="370"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fontAlgn="base">
                <a:spcBef>
                  <a:spcPct val="0"/>
                </a:spcBef>
                <a:spcAft>
                  <a:spcPct val="0"/>
                </a:spcAft>
              </a:pPr>
              <a:r>
                <a:rPr lang="en-US" altLang="zh-CN" b="1" i="1">
                  <a:solidFill>
                    <a:srgbClr val="000000"/>
                  </a:solidFill>
                  <a:latin typeface="Times New Roman" panose="02020603050405020304" pitchFamily="18" charset="0"/>
                </a:rPr>
                <a:t>a,b</a:t>
              </a:r>
              <a:endParaRPr lang="en-US" altLang="zh-CN">
                <a:solidFill>
                  <a:srgbClr val="000000"/>
                </a:solidFill>
              </a:endParaRPr>
            </a:p>
          </p:txBody>
        </p:sp>
        <p:sp>
          <p:nvSpPr>
            <p:cNvPr id="13346" name="未知"/>
            <p:cNvSpPr>
              <a:spLocks/>
            </p:cNvSpPr>
            <p:nvPr/>
          </p:nvSpPr>
          <p:spPr bwMode="auto">
            <a:xfrm flipV="1">
              <a:off x="4468" y="3691"/>
              <a:ext cx="563" cy="221"/>
            </a:xfrm>
            <a:custGeom>
              <a:avLst/>
              <a:gdLst>
                <a:gd name="T0" fmla="*/ 0 w 817"/>
                <a:gd name="T1" fmla="*/ 27 h 265"/>
                <a:gd name="T2" fmla="*/ 216 w 817"/>
                <a:gd name="T3" fmla="*/ 27 h 265"/>
                <a:gd name="T4" fmla="*/ 388 w 817"/>
                <a:gd name="T5" fmla="*/ 184 h 265"/>
                <a:gd name="T6" fmla="*/ 0 60000 65536"/>
                <a:gd name="T7" fmla="*/ 0 60000 65536"/>
                <a:gd name="T8" fmla="*/ 0 60000 65536"/>
              </a:gdLst>
              <a:ahLst/>
              <a:cxnLst>
                <a:cxn ang="T6">
                  <a:pos x="T0" y="T1"/>
                </a:cxn>
                <a:cxn ang="T7">
                  <a:pos x="T2" y="T3"/>
                </a:cxn>
                <a:cxn ang="T8">
                  <a:pos x="T4" y="T5"/>
                </a:cxn>
              </a:cxnLst>
              <a:rect l="0" t="0" r="r" b="b"/>
              <a:pathLst>
                <a:path w="817" h="265">
                  <a:moveTo>
                    <a:pt x="0" y="38"/>
                  </a:moveTo>
                  <a:cubicBezTo>
                    <a:pt x="159" y="19"/>
                    <a:pt x="318" y="0"/>
                    <a:pt x="454" y="38"/>
                  </a:cubicBezTo>
                  <a:cubicBezTo>
                    <a:pt x="590" y="76"/>
                    <a:pt x="703" y="170"/>
                    <a:pt x="817" y="265"/>
                  </a:cubicBezTo>
                </a:path>
              </a:pathLst>
            </a:custGeom>
            <a:noFill/>
            <a:ln w="25400" cap="flat" cmpd="sng">
              <a:solidFill>
                <a:schemeClr val="bg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3347" name="未知"/>
            <p:cNvSpPr>
              <a:spLocks/>
            </p:cNvSpPr>
            <p:nvPr/>
          </p:nvSpPr>
          <p:spPr bwMode="auto">
            <a:xfrm>
              <a:off x="4245" y="3357"/>
              <a:ext cx="74" cy="444"/>
            </a:xfrm>
            <a:custGeom>
              <a:avLst/>
              <a:gdLst>
                <a:gd name="T0" fmla="*/ 60 w 91"/>
                <a:gd name="T1" fmla="*/ 0 h 544"/>
                <a:gd name="T2" fmla="*/ 0 w 91"/>
                <a:gd name="T3" fmla="*/ 211 h 544"/>
                <a:gd name="T4" fmla="*/ 60 w 91"/>
                <a:gd name="T5" fmla="*/ 362 h 544"/>
                <a:gd name="T6" fmla="*/ 0 60000 65536"/>
                <a:gd name="T7" fmla="*/ 0 60000 65536"/>
                <a:gd name="T8" fmla="*/ 0 60000 65536"/>
              </a:gdLst>
              <a:ahLst/>
              <a:cxnLst>
                <a:cxn ang="T6">
                  <a:pos x="T0" y="T1"/>
                </a:cxn>
                <a:cxn ang="T7">
                  <a:pos x="T2" y="T3"/>
                </a:cxn>
                <a:cxn ang="T8">
                  <a:pos x="T4" y="T5"/>
                </a:cxn>
              </a:cxnLst>
              <a:rect l="0" t="0" r="r" b="b"/>
              <a:pathLst>
                <a:path w="91" h="544">
                  <a:moveTo>
                    <a:pt x="91" y="0"/>
                  </a:moveTo>
                  <a:cubicBezTo>
                    <a:pt x="45" y="113"/>
                    <a:pt x="0" y="226"/>
                    <a:pt x="0" y="317"/>
                  </a:cubicBezTo>
                  <a:cubicBezTo>
                    <a:pt x="0" y="408"/>
                    <a:pt x="45" y="476"/>
                    <a:pt x="91" y="544"/>
                  </a:cubicBezTo>
                </a:path>
              </a:pathLst>
            </a:custGeom>
            <a:noFill/>
            <a:ln w="25400" cap="flat" cmpd="sng">
              <a:solidFill>
                <a:schemeClr val="bg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3348" name="未知"/>
            <p:cNvSpPr>
              <a:spLocks/>
            </p:cNvSpPr>
            <p:nvPr/>
          </p:nvSpPr>
          <p:spPr bwMode="auto">
            <a:xfrm flipH="1" flipV="1">
              <a:off x="4394" y="3357"/>
              <a:ext cx="111" cy="444"/>
            </a:xfrm>
            <a:custGeom>
              <a:avLst/>
              <a:gdLst>
                <a:gd name="T0" fmla="*/ 135 w 91"/>
                <a:gd name="T1" fmla="*/ 0 h 544"/>
                <a:gd name="T2" fmla="*/ 0 w 91"/>
                <a:gd name="T3" fmla="*/ 211 h 544"/>
                <a:gd name="T4" fmla="*/ 135 w 91"/>
                <a:gd name="T5" fmla="*/ 362 h 544"/>
                <a:gd name="T6" fmla="*/ 0 60000 65536"/>
                <a:gd name="T7" fmla="*/ 0 60000 65536"/>
                <a:gd name="T8" fmla="*/ 0 60000 65536"/>
              </a:gdLst>
              <a:ahLst/>
              <a:cxnLst>
                <a:cxn ang="T6">
                  <a:pos x="T0" y="T1"/>
                </a:cxn>
                <a:cxn ang="T7">
                  <a:pos x="T2" y="T3"/>
                </a:cxn>
                <a:cxn ang="T8">
                  <a:pos x="T4" y="T5"/>
                </a:cxn>
              </a:cxnLst>
              <a:rect l="0" t="0" r="r" b="b"/>
              <a:pathLst>
                <a:path w="91" h="544">
                  <a:moveTo>
                    <a:pt x="91" y="0"/>
                  </a:moveTo>
                  <a:cubicBezTo>
                    <a:pt x="45" y="113"/>
                    <a:pt x="0" y="226"/>
                    <a:pt x="0" y="317"/>
                  </a:cubicBezTo>
                  <a:cubicBezTo>
                    <a:pt x="0" y="408"/>
                    <a:pt x="45" y="476"/>
                    <a:pt x="91" y="544"/>
                  </a:cubicBezTo>
                </a:path>
              </a:pathLst>
            </a:custGeom>
            <a:noFill/>
            <a:ln w="25400" cap="flat" cmpd="sng">
              <a:solidFill>
                <a:schemeClr val="bg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3349" name="Text Box 128"/>
            <p:cNvSpPr txBox="1">
              <a:spLocks noChangeArrowheads="1"/>
            </p:cNvSpPr>
            <p:nvPr/>
          </p:nvSpPr>
          <p:spPr bwMode="auto">
            <a:xfrm>
              <a:off x="4496" y="3486"/>
              <a:ext cx="223"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fontAlgn="base">
                <a:spcBef>
                  <a:spcPct val="0"/>
                </a:spcBef>
                <a:spcAft>
                  <a:spcPct val="0"/>
                </a:spcAft>
              </a:pPr>
              <a:r>
                <a:rPr lang="en-US" altLang="zh-CN" b="1" i="1">
                  <a:solidFill>
                    <a:srgbClr val="000000"/>
                  </a:solidFill>
                  <a:latin typeface="Times New Roman" panose="02020603050405020304" pitchFamily="18" charset="0"/>
                </a:rPr>
                <a:t>a</a:t>
              </a:r>
              <a:endParaRPr lang="en-US" altLang="zh-CN">
                <a:solidFill>
                  <a:srgbClr val="000000"/>
                </a:solidFill>
              </a:endParaRPr>
            </a:p>
          </p:txBody>
        </p:sp>
        <p:sp>
          <p:nvSpPr>
            <p:cNvPr id="13350" name="Text Box 129"/>
            <p:cNvSpPr txBox="1">
              <a:spLocks noChangeArrowheads="1"/>
            </p:cNvSpPr>
            <p:nvPr/>
          </p:nvSpPr>
          <p:spPr bwMode="auto">
            <a:xfrm>
              <a:off x="4096" y="3502"/>
              <a:ext cx="224"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fontAlgn="base">
                <a:spcBef>
                  <a:spcPct val="0"/>
                </a:spcBef>
                <a:spcAft>
                  <a:spcPct val="0"/>
                </a:spcAft>
              </a:pPr>
              <a:r>
                <a:rPr lang="en-US" altLang="zh-CN" b="1" i="1">
                  <a:solidFill>
                    <a:srgbClr val="000000"/>
                  </a:solidFill>
                  <a:latin typeface="Times New Roman" panose="02020603050405020304" pitchFamily="18" charset="0"/>
                </a:rPr>
                <a:t>b</a:t>
              </a:r>
              <a:endParaRPr lang="en-US" altLang="zh-CN">
                <a:solidFill>
                  <a:srgbClr val="000000"/>
                </a:solidFill>
              </a:endParaRPr>
            </a:p>
          </p:txBody>
        </p:sp>
        <p:cxnSp>
          <p:nvCxnSpPr>
            <p:cNvPr id="13351" name="AutoShape 130"/>
            <p:cNvCxnSpPr>
              <a:cxnSpLocks noChangeShapeType="1"/>
              <a:stCxn id="13333" idx="0"/>
              <a:endCxn id="13333" idx="4"/>
            </p:cNvCxnSpPr>
            <p:nvPr/>
          </p:nvCxnSpPr>
          <p:spPr bwMode="auto">
            <a:xfrm rot="5400000" flipV="1">
              <a:off x="4981" y="3597"/>
              <a:ext cx="274" cy="1"/>
            </a:xfrm>
            <a:prstGeom prst="curvedConnector5">
              <a:avLst>
                <a:gd name="adj1" fmla="val -49634"/>
                <a:gd name="adj2" fmla="val 27400000"/>
                <a:gd name="adj3" fmla="val 149634"/>
              </a:avLst>
            </a:prstGeom>
            <a:noFill/>
            <a:ln w="254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5237880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024"/>
                                        </p:tgtEl>
                                        <p:attrNameLst>
                                          <p:attrName>style.visibility</p:attrName>
                                        </p:attrNameLst>
                                      </p:cBhvr>
                                      <p:to>
                                        <p:strVal val="visible"/>
                                      </p:to>
                                    </p:set>
                                    <p:animEffect transition="in" filter="blinds(horizontal)">
                                      <p:cBhvr>
                                        <p:cTn id="7" dur="500"/>
                                        <p:tgtEl>
                                          <p:spTgt spid="420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2025"/>
                                        </p:tgtEl>
                                        <p:attrNameLst>
                                          <p:attrName>style.visibility</p:attrName>
                                        </p:attrNameLst>
                                      </p:cBhvr>
                                      <p:to>
                                        <p:strVal val="visible"/>
                                      </p:to>
                                    </p:set>
                                    <p:animEffect transition="in" filter="blinds(horizontal)">
                                      <p:cBhvr>
                                        <p:cTn id="12" dur="500"/>
                                        <p:tgtEl>
                                          <p:spTgt spid="4202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2026"/>
                                        </p:tgtEl>
                                        <p:attrNameLst>
                                          <p:attrName>style.visibility</p:attrName>
                                        </p:attrNameLst>
                                      </p:cBhvr>
                                      <p:to>
                                        <p:strVal val="visible"/>
                                      </p:to>
                                    </p:set>
                                    <p:animEffect transition="in" filter="blinds(horizontal)">
                                      <p:cBhvr>
                                        <p:cTn id="15" dur="500"/>
                                        <p:tgtEl>
                                          <p:spTgt spid="4202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2027"/>
                                        </p:tgtEl>
                                        <p:attrNameLst>
                                          <p:attrName>style.visibility</p:attrName>
                                        </p:attrNameLst>
                                      </p:cBhvr>
                                      <p:to>
                                        <p:strVal val="visible"/>
                                      </p:to>
                                    </p:set>
                                    <p:animEffect transition="in" filter="blinds(horizontal)">
                                      <p:cBhvr>
                                        <p:cTn id="18" dur="500"/>
                                        <p:tgtEl>
                                          <p:spTgt spid="4202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2028"/>
                                        </p:tgtEl>
                                        <p:attrNameLst>
                                          <p:attrName>style.visibility</p:attrName>
                                        </p:attrNameLst>
                                      </p:cBhvr>
                                      <p:to>
                                        <p:strVal val="visible"/>
                                      </p:to>
                                    </p:set>
                                    <p:animEffect transition="in" filter="blinds(horizontal)">
                                      <p:cBhvr>
                                        <p:cTn id="21" dur="500"/>
                                        <p:tgtEl>
                                          <p:spTgt spid="4202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42029"/>
                                        </p:tgtEl>
                                        <p:attrNameLst>
                                          <p:attrName>style.visibility</p:attrName>
                                        </p:attrNameLst>
                                      </p:cBhvr>
                                      <p:to>
                                        <p:strVal val="visible"/>
                                      </p:to>
                                    </p:set>
                                    <p:animEffect transition="in" filter="blinds(horizontal)">
                                      <p:cBhvr>
                                        <p:cTn id="24" dur="500"/>
                                        <p:tgtEl>
                                          <p:spTgt spid="4202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42030"/>
                                        </p:tgtEl>
                                        <p:attrNameLst>
                                          <p:attrName>style.visibility</p:attrName>
                                        </p:attrNameLst>
                                      </p:cBhvr>
                                      <p:to>
                                        <p:strVal val="visible"/>
                                      </p:to>
                                    </p:set>
                                    <p:animEffect transition="in" filter="blinds(horizontal)">
                                      <p:cBhvr>
                                        <p:cTn id="27" dur="500"/>
                                        <p:tgtEl>
                                          <p:spTgt spid="42030"/>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42031"/>
                                        </p:tgtEl>
                                        <p:attrNameLst>
                                          <p:attrName>style.visibility</p:attrName>
                                        </p:attrNameLst>
                                      </p:cBhvr>
                                      <p:to>
                                        <p:strVal val="visible"/>
                                      </p:to>
                                    </p:set>
                                    <p:animEffect transition="in" filter="blinds(horizontal)">
                                      <p:cBhvr>
                                        <p:cTn id="30" dur="500"/>
                                        <p:tgtEl>
                                          <p:spTgt spid="42031"/>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42032"/>
                                        </p:tgtEl>
                                        <p:attrNameLst>
                                          <p:attrName>style.visibility</p:attrName>
                                        </p:attrNameLst>
                                      </p:cBhvr>
                                      <p:to>
                                        <p:strVal val="visible"/>
                                      </p:to>
                                    </p:set>
                                    <p:animEffect transition="in" filter="blinds(horizontal)">
                                      <p:cBhvr>
                                        <p:cTn id="33" dur="500"/>
                                        <p:tgtEl>
                                          <p:spTgt spid="42032"/>
                                        </p:tgtEl>
                                      </p:cBhvr>
                                    </p:animEffect>
                                  </p:childTnLst>
                                </p:cTn>
                              </p:par>
                              <p:par>
                                <p:cTn id="34" presetID="3" presetClass="entr" presetSubtype="10" fill="hold" nodeType="withEffect">
                                  <p:stCondLst>
                                    <p:cond delay="0"/>
                                  </p:stCondLst>
                                  <p:childTnLst>
                                    <p:set>
                                      <p:cBhvr>
                                        <p:cTn id="35" dur="1" fill="hold">
                                          <p:stCondLst>
                                            <p:cond delay="0"/>
                                          </p:stCondLst>
                                        </p:cTn>
                                        <p:tgtEl>
                                          <p:spTgt spid="42033"/>
                                        </p:tgtEl>
                                        <p:attrNameLst>
                                          <p:attrName>style.visibility</p:attrName>
                                        </p:attrNameLst>
                                      </p:cBhvr>
                                      <p:to>
                                        <p:strVal val="visible"/>
                                      </p:to>
                                    </p:set>
                                    <p:animEffect transition="in" filter="blinds(horizontal)">
                                      <p:cBhvr>
                                        <p:cTn id="36" dur="500"/>
                                        <p:tgtEl>
                                          <p:spTgt spid="42033"/>
                                        </p:tgtEl>
                                      </p:cBhvr>
                                    </p:animEffect>
                                  </p:childTnLst>
                                </p:cTn>
                              </p:par>
                              <p:par>
                                <p:cTn id="37" presetID="3" presetClass="entr" presetSubtype="10" fill="hold" nodeType="withEffect">
                                  <p:stCondLst>
                                    <p:cond delay="0"/>
                                  </p:stCondLst>
                                  <p:childTnLst>
                                    <p:set>
                                      <p:cBhvr>
                                        <p:cTn id="38" dur="1" fill="hold">
                                          <p:stCondLst>
                                            <p:cond delay="0"/>
                                          </p:stCondLst>
                                        </p:cTn>
                                        <p:tgtEl>
                                          <p:spTgt spid="42034"/>
                                        </p:tgtEl>
                                        <p:attrNameLst>
                                          <p:attrName>style.visibility</p:attrName>
                                        </p:attrNameLst>
                                      </p:cBhvr>
                                      <p:to>
                                        <p:strVal val="visible"/>
                                      </p:to>
                                    </p:set>
                                    <p:animEffect transition="in" filter="blinds(horizontal)">
                                      <p:cBhvr>
                                        <p:cTn id="39" dur="500"/>
                                        <p:tgtEl>
                                          <p:spTgt spid="4203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42055"/>
                                        </p:tgtEl>
                                        <p:attrNameLst>
                                          <p:attrName>style.visibility</p:attrName>
                                        </p:attrNameLst>
                                      </p:cBhvr>
                                      <p:to>
                                        <p:strVal val="visible"/>
                                      </p:to>
                                    </p:set>
                                    <p:animEffect transition="in" filter="blinds(horizontal)">
                                      <p:cBhvr>
                                        <p:cTn id="42" dur="500"/>
                                        <p:tgtEl>
                                          <p:spTgt spid="42055"/>
                                        </p:tgtEl>
                                      </p:cBhvr>
                                    </p:animEffect>
                                  </p:childTnLst>
                                </p:cTn>
                              </p:par>
                              <p:par>
                                <p:cTn id="43" presetID="3" presetClass="entr" presetSubtype="10" fill="hold" nodeType="withEffect">
                                  <p:stCondLst>
                                    <p:cond delay="0"/>
                                  </p:stCondLst>
                                  <p:childTnLst>
                                    <p:set>
                                      <p:cBhvr>
                                        <p:cTn id="44" dur="1" fill="hold">
                                          <p:stCondLst>
                                            <p:cond delay="0"/>
                                          </p:stCondLst>
                                        </p:cTn>
                                        <p:tgtEl>
                                          <p:spTgt spid="42056"/>
                                        </p:tgtEl>
                                        <p:attrNameLst>
                                          <p:attrName>style.visibility</p:attrName>
                                        </p:attrNameLst>
                                      </p:cBhvr>
                                      <p:to>
                                        <p:strVal val="visible"/>
                                      </p:to>
                                    </p:set>
                                    <p:animEffect transition="in" filter="blinds(horizontal)">
                                      <p:cBhvr>
                                        <p:cTn id="45" dur="500"/>
                                        <p:tgtEl>
                                          <p:spTgt spid="4205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42095"/>
                                        </p:tgtEl>
                                        <p:attrNameLst>
                                          <p:attrName>style.visibility</p:attrName>
                                        </p:attrNameLst>
                                      </p:cBhvr>
                                      <p:to>
                                        <p:strVal val="visible"/>
                                      </p:to>
                                    </p:set>
                                    <p:animEffect transition="in" filter="blinds(horizontal)">
                                      <p:cBhvr>
                                        <p:cTn id="50" dur="500"/>
                                        <p:tgtEl>
                                          <p:spTgt spid="420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24" grpId="0"/>
      <p:bldP spid="42025" grpId="0"/>
      <p:bldP spid="42026" grpId="0"/>
      <p:bldP spid="42027" grpId="0"/>
      <p:bldP spid="42028" grpId="0"/>
      <p:bldP spid="42029" grpId="0"/>
      <p:bldP spid="42030" grpId="0"/>
      <p:bldP spid="42031" grpId="0"/>
      <p:bldP spid="42032" grpId="0"/>
      <p:bldP spid="4205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bwMode="auto">
      <p:bgPr>
        <a:solidFill>
          <a:schemeClr val="tx1"/>
        </a:solidFill>
        <a:effectLst/>
      </p:bgPr>
    </p:bg>
    <p:spTree>
      <p:nvGrpSpPr>
        <p:cNvPr id="1" name=""/>
        <p:cNvGrpSpPr/>
        <p:nvPr/>
      </p:nvGrpSpPr>
      <p:grpSpPr>
        <a:xfrm>
          <a:off x="0" y="0"/>
          <a:ext cx="0" cy="0"/>
          <a:chOff x="0" y="0"/>
          <a:chExt cx="0" cy="0"/>
        </a:xfrm>
      </p:grpSpPr>
      <p:sp>
        <p:nvSpPr>
          <p:cNvPr id="49" name="灯片编号占位符 5"/>
          <p:cNvSpPr>
            <a:spLocks noGrp="1"/>
          </p:cNvSpPr>
          <p:nvPr>
            <p:ph type="sldNum" sz="quarter" idx="12"/>
          </p:nvPr>
        </p:nvSpPr>
        <p:spPr/>
        <p:txBody>
          <a:bodyPr/>
          <a:lstStyle/>
          <a:p>
            <a:pPr fontAlgn="base">
              <a:spcBef>
                <a:spcPct val="0"/>
              </a:spcBef>
              <a:spcAft>
                <a:spcPct val="0"/>
              </a:spcAft>
              <a:defRPr/>
            </a:pPr>
            <a:fld id="{5478DC19-0E65-4579-8EFA-A9FF8FC810D3}" type="slidenum">
              <a:rPr lang="zh-CN" altLang="en-US">
                <a:latin typeface="Arial" panose="020B0604020202020204" pitchFamily="34" charset="0"/>
                <a:ea typeface="黑体"/>
              </a:rPr>
              <a:pPr fontAlgn="base">
                <a:spcBef>
                  <a:spcPct val="0"/>
                </a:spcBef>
                <a:spcAft>
                  <a:spcPct val="0"/>
                </a:spcAft>
                <a:defRPr/>
              </a:pPr>
              <a:t>27</a:t>
            </a:fld>
            <a:endParaRPr lang="en-US" altLang="zh-CN">
              <a:latin typeface="Arial" panose="020B0604020202020204" pitchFamily="34" charset="0"/>
              <a:ea typeface="黑体"/>
            </a:endParaRPr>
          </a:p>
        </p:txBody>
      </p:sp>
      <p:sp>
        <p:nvSpPr>
          <p:cNvPr id="14339" name="Text Box 39"/>
          <p:cNvSpPr txBox="1">
            <a:spLocks noChangeArrowheads="1"/>
          </p:cNvSpPr>
          <p:nvPr/>
        </p:nvSpPr>
        <p:spPr bwMode="auto">
          <a:xfrm>
            <a:off x="2046289" y="3133726"/>
            <a:ext cx="364648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zh-CN" altLang="en-US" sz="2000" b="1">
                <a:solidFill>
                  <a:srgbClr val="CC3399"/>
                </a:solidFill>
                <a:latin typeface="Times New Roman" panose="02020603050405020304" pitchFamily="18" charset="0"/>
              </a:rPr>
              <a:t>问题</a:t>
            </a:r>
            <a:r>
              <a:rPr lang="en-US" altLang="zh-CN" sz="2000" b="1">
                <a:solidFill>
                  <a:srgbClr val="CC3399"/>
                </a:solidFill>
                <a:latin typeface="Times New Roman" panose="02020603050405020304" pitchFamily="18" charset="0"/>
              </a:rPr>
              <a:t>2</a:t>
            </a:r>
            <a:r>
              <a:rPr lang="zh-CN" altLang="en-US" sz="2000" b="1">
                <a:solidFill>
                  <a:srgbClr val="CC3399"/>
                </a:solidFill>
                <a:latin typeface="Times New Roman" panose="02020603050405020304" pitchFamily="18" charset="0"/>
              </a:rPr>
              <a:t>：如何确定化？</a:t>
            </a:r>
          </a:p>
        </p:txBody>
      </p:sp>
      <p:grpSp>
        <p:nvGrpSpPr>
          <p:cNvPr id="43093" name="Group 85"/>
          <p:cNvGrpSpPr>
            <a:grpSpLocks/>
          </p:cNvGrpSpPr>
          <p:nvPr/>
        </p:nvGrpSpPr>
        <p:grpSpPr bwMode="auto">
          <a:xfrm>
            <a:off x="2068513" y="3711580"/>
            <a:ext cx="6494462" cy="417513"/>
            <a:chOff x="343" y="2338"/>
            <a:chExt cx="4091" cy="263"/>
          </a:xfrm>
        </p:grpSpPr>
        <p:sp>
          <p:nvSpPr>
            <p:cNvPr id="14384" name="Text Box 40"/>
            <p:cNvSpPr txBox="1">
              <a:spLocks noChangeArrowheads="1"/>
            </p:cNvSpPr>
            <p:nvPr/>
          </p:nvSpPr>
          <p:spPr bwMode="auto">
            <a:xfrm>
              <a:off x="343" y="2348"/>
              <a:ext cx="3157"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zh-CN" altLang="en-US" sz="2000" b="1">
                  <a:solidFill>
                    <a:srgbClr val="000000"/>
                  </a:solidFill>
                  <a:latin typeface="Times New Roman" panose="02020603050405020304" pitchFamily="18" charset="0"/>
                </a:rPr>
                <a:t>想想我们当时是如何把</a:t>
              </a:r>
              <a:r>
                <a:rPr lang="en-US" altLang="zh-CN" sz="2000" b="1">
                  <a:solidFill>
                    <a:srgbClr val="000000"/>
                  </a:solidFill>
                  <a:latin typeface="Times New Roman" panose="02020603050405020304" pitchFamily="18" charset="0"/>
                </a:rPr>
                <a:t>NFA</a:t>
              </a:r>
              <a:r>
                <a:rPr lang="zh-CN" altLang="en-US" sz="2000" b="1">
                  <a:solidFill>
                    <a:srgbClr val="000000"/>
                  </a:solidFill>
                  <a:latin typeface="Times New Roman" panose="02020603050405020304" pitchFamily="18" charset="0"/>
                </a:rPr>
                <a:t>变为</a:t>
              </a:r>
              <a:r>
                <a:rPr lang="en-US" altLang="zh-CN" sz="2000" b="1">
                  <a:solidFill>
                    <a:srgbClr val="000000"/>
                  </a:solidFill>
                  <a:latin typeface="Times New Roman" panose="02020603050405020304" pitchFamily="18" charset="0"/>
                </a:rPr>
                <a:t>DFA</a:t>
              </a:r>
              <a:r>
                <a:rPr lang="zh-CN" altLang="en-US" sz="2000" b="1">
                  <a:solidFill>
                    <a:srgbClr val="000000"/>
                  </a:solidFill>
                  <a:latin typeface="Times New Roman" panose="02020603050405020304" pitchFamily="18" charset="0"/>
                </a:rPr>
                <a:t>的？</a:t>
              </a:r>
            </a:p>
          </p:txBody>
        </p:sp>
        <p:sp>
          <p:nvSpPr>
            <p:cNvPr id="14385" name="Text Box 41"/>
            <p:cNvSpPr txBox="1">
              <a:spLocks noChangeArrowheads="1"/>
            </p:cNvSpPr>
            <p:nvPr/>
          </p:nvSpPr>
          <p:spPr bwMode="auto">
            <a:xfrm>
              <a:off x="3392" y="2338"/>
              <a:ext cx="1042"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t>
              </a:r>
              <a:r>
                <a:rPr lang="zh-CN" altLang="en-US" sz="2000" b="1">
                  <a:solidFill>
                    <a:srgbClr val="000000"/>
                  </a:solidFill>
                  <a:latin typeface="Times New Roman" panose="02020603050405020304" pitchFamily="18" charset="0"/>
                </a:rPr>
                <a:t>子集法</a:t>
              </a:r>
            </a:p>
          </p:txBody>
        </p:sp>
      </p:grpSp>
      <p:sp>
        <p:nvSpPr>
          <p:cNvPr id="43050" name="Text Box 42"/>
          <p:cNvSpPr txBox="1">
            <a:spLocks noChangeArrowheads="1"/>
          </p:cNvSpPr>
          <p:nvPr/>
        </p:nvSpPr>
        <p:spPr bwMode="auto">
          <a:xfrm>
            <a:off x="2081213" y="4254500"/>
            <a:ext cx="5403850" cy="1325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zh-CN" altLang="en-US" sz="2000" b="1">
                <a:solidFill>
                  <a:srgbClr val="000000"/>
                </a:solidFill>
                <a:latin typeface="Times New Roman" panose="02020603050405020304" pitchFamily="18" charset="0"/>
              </a:rPr>
              <a:t>核心思想 </a:t>
            </a:r>
            <a:r>
              <a:rPr lang="en-US" altLang="zh-CN" sz="2000" b="1">
                <a:solidFill>
                  <a:srgbClr val="000000"/>
                </a:solidFill>
                <a:latin typeface="Times New Roman" panose="02020603050405020304" pitchFamily="18" charset="0"/>
              </a:rPr>
              <a:t>——</a:t>
            </a:r>
          </a:p>
          <a:p>
            <a:pPr fontAlgn="base">
              <a:spcBef>
                <a:spcPct val="50000"/>
              </a:spcBef>
              <a:spcAft>
                <a:spcPct val="0"/>
              </a:spcAft>
            </a:pPr>
            <a:r>
              <a:rPr lang="en-US" altLang="zh-CN" sz="2000" b="1">
                <a:solidFill>
                  <a:srgbClr val="000000"/>
                </a:solidFill>
                <a:latin typeface="Times New Roman" panose="02020603050405020304" pitchFamily="18" charset="0"/>
              </a:rPr>
              <a:t>1</a:t>
            </a:r>
            <a:r>
              <a:rPr lang="zh-CN" altLang="en-US" sz="2000" b="1">
                <a:solidFill>
                  <a:srgbClr val="000000"/>
                </a:solidFill>
                <a:latin typeface="Times New Roman" panose="02020603050405020304" pitchFamily="18" charset="0"/>
              </a:rPr>
              <a:t>）先构建完整的一个子集对一个子集的映射</a:t>
            </a:r>
          </a:p>
          <a:p>
            <a:pPr fontAlgn="base">
              <a:spcBef>
                <a:spcPct val="50000"/>
              </a:spcBef>
              <a:spcAft>
                <a:spcPct val="0"/>
              </a:spcAft>
            </a:pPr>
            <a:r>
              <a:rPr lang="en-US" altLang="zh-CN" sz="2000" b="1">
                <a:solidFill>
                  <a:srgbClr val="000000"/>
                </a:solidFill>
                <a:latin typeface="Times New Roman" panose="02020603050405020304" pitchFamily="18" charset="0"/>
              </a:rPr>
              <a:t>2</a:t>
            </a:r>
            <a:r>
              <a:rPr lang="zh-CN" altLang="en-US" sz="2000" b="1">
                <a:solidFill>
                  <a:srgbClr val="000000"/>
                </a:solidFill>
                <a:latin typeface="Times New Roman" panose="02020603050405020304" pitchFamily="18" charset="0"/>
              </a:rPr>
              <a:t>）将每个子集看成一个状态</a:t>
            </a:r>
          </a:p>
        </p:txBody>
      </p:sp>
      <p:sp>
        <p:nvSpPr>
          <p:cNvPr id="43051" name="Oval 43"/>
          <p:cNvSpPr>
            <a:spLocks noChangeArrowheads="1"/>
          </p:cNvSpPr>
          <p:nvPr/>
        </p:nvSpPr>
        <p:spPr bwMode="auto">
          <a:xfrm>
            <a:off x="2179638" y="5695950"/>
            <a:ext cx="3611562" cy="590550"/>
          </a:xfrm>
          <a:prstGeom prst="ellipse">
            <a:avLst/>
          </a:prstGeom>
          <a:noFill/>
          <a:ln w="25400">
            <a:solidFill>
              <a:srgbClr val="CC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zh-CN" altLang="en-US" b="1">
                <a:solidFill>
                  <a:srgbClr val="CC3399"/>
                </a:solidFill>
              </a:rPr>
              <a:t>从哪个子集开始构建映射？</a:t>
            </a:r>
          </a:p>
        </p:txBody>
      </p:sp>
      <p:sp>
        <p:nvSpPr>
          <p:cNvPr id="43052" name="Text Box 44"/>
          <p:cNvSpPr txBox="1">
            <a:spLocks noChangeArrowheads="1"/>
          </p:cNvSpPr>
          <p:nvPr/>
        </p:nvSpPr>
        <p:spPr bwMode="auto">
          <a:xfrm>
            <a:off x="6446839" y="5262563"/>
            <a:ext cx="3938587"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400" b="1">
                <a:solidFill>
                  <a:srgbClr val="000000"/>
                </a:solidFill>
                <a:latin typeface="Times New Roman" panose="02020603050405020304" pitchFamily="18" charset="0"/>
              </a:rPr>
              <a:t>{S} </a:t>
            </a:r>
            <a:r>
              <a:rPr lang="zh-CN" altLang="en-US" sz="2400" b="1">
                <a:solidFill>
                  <a:srgbClr val="000000"/>
                </a:solidFill>
                <a:latin typeface="Times New Roman" panose="02020603050405020304" pitchFamily="18" charset="0"/>
              </a:rPr>
              <a:t>？    </a:t>
            </a:r>
            <a:r>
              <a:rPr lang="en-US" altLang="zh-CN" sz="2400" b="1">
                <a:solidFill>
                  <a:srgbClr val="000000"/>
                </a:solidFill>
                <a:latin typeface="Times New Roman" panose="02020603050405020304" pitchFamily="18" charset="0"/>
              </a:rPr>
              <a:t>{S, 3} ?     {S, 3 ,1} ?</a:t>
            </a:r>
          </a:p>
        </p:txBody>
      </p:sp>
      <p:sp>
        <p:nvSpPr>
          <p:cNvPr id="43053" name="Text Box 45"/>
          <p:cNvSpPr txBox="1">
            <a:spLocks noChangeArrowheads="1"/>
          </p:cNvSpPr>
          <p:nvPr/>
        </p:nvSpPr>
        <p:spPr bwMode="auto">
          <a:xfrm>
            <a:off x="6496051" y="5664200"/>
            <a:ext cx="601663"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400" b="1">
                <a:solidFill>
                  <a:srgbClr val="CC3399"/>
                </a:solidFill>
                <a:ea typeface="黑体" panose="02010609060101010101" pitchFamily="49" charset="-122"/>
              </a:rPr>
              <a:t>×</a:t>
            </a:r>
            <a:endParaRPr lang="zh-CN" altLang="en-US" sz="2400" b="1">
              <a:solidFill>
                <a:srgbClr val="CC3399"/>
              </a:solidFill>
              <a:ea typeface="黑体" panose="02010609060101010101" pitchFamily="49" charset="-122"/>
            </a:endParaRPr>
          </a:p>
        </p:txBody>
      </p:sp>
      <p:sp>
        <p:nvSpPr>
          <p:cNvPr id="43054" name="Text Box 46"/>
          <p:cNvSpPr txBox="1">
            <a:spLocks noChangeArrowheads="1"/>
          </p:cNvSpPr>
          <p:nvPr/>
        </p:nvSpPr>
        <p:spPr bwMode="auto">
          <a:xfrm>
            <a:off x="7800976" y="5680075"/>
            <a:ext cx="601663"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400" b="1">
                <a:solidFill>
                  <a:srgbClr val="CC3399"/>
                </a:solidFill>
                <a:ea typeface="黑体" panose="02010609060101010101" pitchFamily="49" charset="-122"/>
              </a:rPr>
              <a:t>×</a:t>
            </a:r>
            <a:endParaRPr lang="zh-CN" altLang="en-US" sz="2400" b="1">
              <a:solidFill>
                <a:srgbClr val="CC3399"/>
              </a:solidFill>
              <a:ea typeface="黑体" panose="02010609060101010101" pitchFamily="49" charset="-122"/>
            </a:endParaRPr>
          </a:p>
        </p:txBody>
      </p:sp>
      <p:sp>
        <p:nvSpPr>
          <p:cNvPr id="43055" name="Text Box 47"/>
          <p:cNvSpPr txBox="1">
            <a:spLocks noChangeArrowheads="1"/>
          </p:cNvSpPr>
          <p:nvPr/>
        </p:nvSpPr>
        <p:spPr bwMode="auto">
          <a:xfrm>
            <a:off x="9172576" y="5684838"/>
            <a:ext cx="601663"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400" b="1">
                <a:solidFill>
                  <a:srgbClr val="CC3399"/>
                </a:solidFill>
                <a:ea typeface="黑体" panose="02010609060101010101" pitchFamily="49" charset="-122"/>
              </a:rPr>
              <a:t>√</a:t>
            </a:r>
            <a:endParaRPr lang="zh-CN" altLang="en-US" sz="2400" b="1">
              <a:solidFill>
                <a:srgbClr val="CC3399"/>
              </a:solidFill>
              <a:ea typeface="黑体" panose="02010609060101010101" pitchFamily="49" charset="-122"/>
            </a:endParaRPr>
          </a:p>
        </p:txBody>
      </p:sp>
      <p:sp>
        <p:nvSpPr>
          <p:cNvPr id="14347" name="Rectangle 48"/>
          <p:cNvSpPr>
            <a:spLocks noChangeArrowheads="1"/>
          </p:cNvSpPr>
          <p:nvPr/>
        </p:nvSpPr>
        <p:spPr bwMode="auto">
          <a:xfrm>
            <a:off x="6819900" y="901701"/>
            <a:ext cx="30368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800" b="1">
                <a:solidFill>
                  <a:srgbClr val="CC3399"/>
                </a:solidFill>
                <a:latin typeface="Times New Roman" panose="02020603050405020304" pitchFamily="18" charset="0"/>
              </a:rPr>
              <a:t>(a|b)</a:t>
            </a:r>
            <a:r>
              <a:rPr lang="en-US" altLang="zh-CN" sz="2800" b="1" baseline="30000">
                <a:solidFill>
                  <a:srgbClr val="CC3399"/>
                </a:solidFill>
                <a:latin typeface="Times New Roman" panose="02020603050405020304" pitchFamily="18" charset="0"/>
              </a:rPr>
              <a:t>*</a:t>
            </a:r>
            <a:r>
              <a:rPr lang="en-US" altLang="zh-CN" sz="2800" b="1">
                <a:solidFill>
                  <a:srgbClr val="CC3399"/>
                </a:solidFill>
                <a:latin typeface="Times New Roman" panose="02020603050405020304" pitchFamily="18" charset="0"/>
              </a:rPr>
              <a:t>(aa|bb)(a|b)</a:t>
            </a:r>
            <a:r>
              <a:rPr lang="en-US" altLang="zh-CN" sz="2800" b="1" baseline="30000">
                <a:solidFill>
                  <a:srgbClr val="CC3399"/>
                </a:solidFill>
                <a:latin typeface="Times New Roman" panose="02020603050405020304" pitchFamily="18" charset="0"/>
              </a:rPr>
              <a:t>*</a:t>
            </a:r>
            <a:endParaRPr lang="zh-CN" altLang="en-US" sz="2800" b="1" baseline="30000">
              <a:solidFill>
                <a:srgbClr val="CC3399"/>
              </a:solidFill>
              <a:latin typeface="Times New Roman" panose="02020603050405020304" pitchFamily="18" charset="0"/>
            </a:endParaRPr>
          </a:p>
        </p:txBody>
      </p:sp>
      <p:sp>
        <p:nvSpPr>
          <p:cNvPr id="14348" name="Rectangle 49"/>
          <p:cNvSpPr>
            <a:spLocks noChangeArrowheads="1"/>
          </p:cNvSpPr>
          <p:nvPr/>
        </p:nvSpPr>
        <p:spPr bwMode="auto">
          <a:xfrm>
            <a:off x="1611313" y="193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en-US" altLang="zh-CN" sz="3400" b="1" dirty="0">
                <a:solidFill>
                  <a:srgbClr val="0F55C7"/>
                </a:solidFill>
                <a:latin typeface="Times New Roman" panose="02020603050405020304" pitchFamily="18" charset="0"/>
              </a:rPr>
              <a:t>§3.3.4</a:t>
            </a:r>
            <a:r>
              <a:rPr lang="zh-CN" altLang="en-US" sz="3400" b="1" dirty="0" smtClean="0">
                <a:solidFill>
                  <a:srgbClr val="0F55C7"/>
                </a:solidFill>
                <a:latin typeface="Times New Roman" panose="02020603050405020304" pitchFamily="18" charset="0"/>
              </a:rPr>
              <a:t>将</a:t>
            </a:r>
            <a:r>
              <a:rPr lang="zh-CN" altLang="en-US" sz="3400" b="1" dirty="0">
                <a:solidFill>
                  <a:srgbClr val="0F55C7"/>
                </a:solidFill>
                <a:latin typeface="Times New Roman" panose="02020603050405020304" pitchFamily="18" charset="0"/>
              </a:rPr>
              <a:t>转换系统变为</a:t>
            </a:r>
            <a:r>
              <a:rPr lang="en-US" altLang="zh-CN" sz="3400" b="1" dirty="0">
                <a:solidFill>
                  <a:srgbClr val="0F55C7"/>
                </a:solidFill>
                <a:latin typeface="Times New Roman" panose="02020603050405020304" pitchFamily="18" charset="0"/>
              </a:rPr>
              <a:t>DFA</a:t>
            </a:r>
          </a:p>
        </p:txBody>
      </p:sp>
      <p:grpSp>
        <p:nvGrpSpPr>
          <p:cNvPr id="14349" name="Group 50"/>
          <p:cNvGrpSpPr>
            <a:grpSpLocks/>
          </p:cNvGrpSpPr>
          <p:nvPr/>
        </p:nvGrpSpPr>
        <p:grpSpPr bwMode="auto">
          <a:xfrm>
            <a:off x="2012950" y="1385889"/>
            <a:ext cx="8096250" cy="1493837"/>
            <a:chOff x="0" y="0"/>
            <a:chExt cx="5100" cy="941"/>
          </a:xfrm>
        </p:grpSpPr>
        <p:sp>
          <p:nvSpPr>
            <p:cNvPr id="14350" name="Oval 51"/>
            <p:cNvSpPr>
              <a:spLocks noChangeArrowheads="1"/>
            </p:cNvSpPr>
            <p:nvPr/>
          </p:nvSpPr>
          <p:spPr bwMode="auto">
            <a:xfrm>
              <a:off x="0" y="369"/>
              <a:ext cx="226"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S</a:t>
              </a:r>
            </a:p>
          </p:txBody>
        </p:sp>
        <p:grpSp>
          <p:nvGrpSpPr>
            <p:cNvPr id="14351" name="Group 52"/>
            <p:cNvGrpSpPr>
              <a:grpSpLocks/>
            </p:cNvGrpSpPr>
            <p:nvPr/>
          </p:nvGrpSpPr>
          <p:grpSpPr bwMode="auto">
            <a:xfrm>
              <a:off x="4780" y="306"/>
              <a:ext cx="320" cy="310"/>
              <a:chOff x="0" y="0"/>
              <a:chExt cx="317" cy="317"/>
            </a:xfrm>
          </p:grpSpPr>
          <p:sp>
            <p:nvSpPr>
              <p:cNvPr id="14382" name="Oval 53"/>
              <p:cNvSpPr>
                <a:spLocks noChangeArrowheads="1"/>
              </p:cNvSpPr>
              <p:nvPr/>
            </p:nvSpPr>
            <p:spPr bwMode="auto">
              <a:xfrm>
                <a:off x="0" y="0"/>
                <a:ext cx="317" cy="31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14383" name="Oval 54"/>
              <p:cNvSpPr>
                <a:spLocks noChangeArrowheads="1"/>
              </p:cNvSpPr>
              <p:nvPr/>
            </p:nvSpPr>
            <p:spPr bwMode="auto">
              <a:xfrm>
                <a:off x="47" y="45"/>
                <a:ext cx="226"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Z</a:t>
                </a:r>
              </a:p>
            </p:txBody>
          </p:sp>
        </p:grpSp>
        <p:sp>
          <p:nvSpPr>
            <p:cNvPr id="14352" name="Line 55"/>
            <p:cNvSpPr>
              <a:spLocks noChangeShapeType="1"/>
            </p:cNvSpPr>
            <p:nvPr/>
          </p:nvSpPr>
          <p:spPr bwMode="auto">
            <a:xfrm>
              <a:off x="226" y="460"/>
              <a:ext cx="771" cy="0"/>
            </a:xfrm>
            <a:prstGeom prst="line">
              <a:avLst/>
            </a:prstGeom>
            <a:noFill/>
            <a:ln w="254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4353" name="Oval 56"/>
            <p:cNvSpPr>
              <a:spLocks noChangeArrowheads="1"/>
            </p:cNvSpPr>
            <p:nvPr/>
          </p:nvSpPr>
          <p:spPr bwMode="auto">
            <a:xfrm>
              <a:off x="997" y="369"/>
              <a:ext cx="227"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3</a:t>
              </a:r>
            </a:p>
          </p:txBody>
        </p:sp>
        <p:sp>
          <p:nvSpPr>
            <p:cNvPr id="14354" name="Line 57"/>
            <p:cNvSpPr>
              <a:spLocks noChangeShapeType="1"/>
            </p:cNvSpPr>
            <p:nvPr/>
          </p:nvSpPr>
          <p:spPr bwMode="auto">
            <a:xfrm>
              <a:off x="1239" y="466"/>
              <a:ext cx="537" cy="0"/>
            </a:xfrm>
            <a:prstGeom prst="line">
              <a:avLst/>
            </a:prstGeom>
            <a:noFill/>
            <a:ln w="254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4355" name="Oval 58"/>
            <p:cNvSpPr>
              <a:spLocks noChangeArrowheads="1"/>
            </p:cNvSpPr>
            <p:nvPr/>
          </p:nvSpPr>
          <p:spPr bwMode="auto">
            <a:xfrm>
              <a:off x="3764" y="353"/>
              <a:ext cx="227"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4</a:t>
              </a:r>
            </a:p>
          </p:txBody>
        </p:sp>
        <p:sp>
          <p:nvSpPr>
            <p:cNvPr id="14356" name="Line 59"/>
            <p:cNvSpPr>
              <a:spLocks noChangeShapeType="1"/>
            </p:cNvSpPr>
            <p:nvPr/>
          </p:nvSpPr>
          <p:spPr bwMode="auto">
            <a:xfrm>
              <a:off x="4000" y="462"/>
              <a:ext cx="771" cy="0"/>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4357" name="Oval 60"/>
            <p:cNvSpPr>
              <a:spLocks noChangeArrowheads="1"/>
            </p:cNvSpPr>
            <p:nvPr/>
          </p:nvSpPr>
          <p:spPr bwMode="auto">
            <a:xfrm>
              <a:off x="1768" y="324"/>
              <a:ext cx="226"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1</a:t>
              </a:r>
            </a:p>
          </p:txBody>
        </p:sp>
        <p:sp>
          <p:nvSpPr>
            <p:cNvPr id="14358" name="Oval 61"/>
            <p:cNvSpPr>
              <a:spLocks noChangeArrowheads="1"/>
            </p:cNvSpPr>
            <p:nvPr/>
          </p:nvSpPr>
          <p:spPr bwMode="auto">
            <a:xfrm>
              <a:off x="3038" y="324"/>
              <a:ext cx="227"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2</a:t>
              </a:r>
            </a:p>
          </p:txBody>
        </p:sp>
        <p:sp>
          <p:nvSpPr>
            <p:cNvPr id="14359" name="Line 62"/>
            <p:cNvSpPr>
              <a:spLocks noChangeShapeType="1"/>
            </p:cNvSpPr>
            <p:nvPr/>
          </p:nvSpPr>
          <p:spPr bwMode="auto">
            <a:xfrm>
              <a:off x="3284" y="460"/>
              <a:ext cx="480" cy="0"/>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4360" name="Text Box 63"/>
            <p:cNvSpPr txBox="1">
              <a:spLocks noChangeArrowheads="1"/>
            </p:cNvSpPr>
            <p:nvPr/>
          </p:nvSpPr>
          <p:spPr bwMode="auto">
            <a:xfrm>
              <a:off x="407" y="143"/>
              <a:ext cx="4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14361" name="Text Box 64"/>
            <p:cNvSpPr txBox="1">
              <a:spLocks noChangeArrowheads="1"/>
            </p:cNvSpPr>
            <p:nvPr/>
          </p:nvSpPr>
          <p:spPr bwMode="auto">
            <a:xfrm>
              <a:off x="1223" y="143"/>
              <a:ext cx="4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14362" name="Text Box 65"/>
            <p:cNvSpPr txBox="1">
              <a:spLocks noChangeArrowheads="1"/>
            </p:cNvSpPr>
            <p:nvPr/>
          </p:nvSpPr>
          <p:spPr bwMode="auto">
            <a:xfrm>
              <a:off x="3310" y="141"/>
              <a:ext cx="4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14363" name="Text Box 66"/>
            <p:cNvSpPr txBox="1">
              <a:spLocks noChangeArrowheads="1"/>
            </p:cNvSpPr>
            <p:nvPr/>
          </p:nvSpPr>
          <p:spPr bwMode="auto">
            <a:xfrm>
              <a:off x="4217" y="141"/>
              <a:ext cx="4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14364" name="未知"/>
            <p:cNvSpPr>
              <a:spLocks/>
            </p:cNvSpPr>
            <p:nvPr/>
          </p:nvSpPr>
          <p:spPr bwMode="auto">
            <a:xfrm>
              <a:off x="899" y="560"/>
              <a:ext cx="430" cy="157"/>
            </a:xfrm>
            <a:custGeom>
              <a:avLst/>
              <a:gdLst>
                <a:gd name="T0" fmla="*/ 143 w 430"/>
                <a:gd name="T1" fmla="*/ 0 h 227"/>
                <a:gd name="T2" fmla="*/ 7 w 430"/>
                <a:gd name="T3" fmla="*/ 65 h 227"/>
                <a:gd name="T4" fmla="*/ 188 w 430"/>
                <a:gd name="T5" fmla="*/ 109 h 227"/>
                <a:gd name="T6" fmla="*/ 415 w 430"/>
                <a:gd name="T7" fmla="*/ 65 h 227"/>
                <a:gd name="T8" fmla="*/ 279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chemeClr val="bg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4365" name="Text Box 68"/>
            <p:cNvSpPr txBox="1">
              <a:spLocks noChangeArrowheads="1"/>
            </p:cNvSpPr>
            <p:nvPr/>
          </p:nvSpPr>
          <p:spPr bwMode="auto">
            <a:xfrm>
              <a:off x="994" y="685"/>
              <a:ext cx="2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endParaRPr lang="el-GR" altLang="en-US" sz="2000" b="1">
                <a:solidFill>
                  <a:srgbClr val="000000"/>
                </a:solidFill>
                <a:latin typeface="Times New Roman" panose="02020603050405020304" pitchFamily="18" charset="0"/>
              </a:endParaRPr>
            </a:p>
          </p:txBody>
        </p:sp>
        <p:sp>
          <p:nvSpPr>
            <p:cNvPr id="14366" name="未知"/>
            <p:cNvSpPr>
              <a:spLocks/>
            </p:cNvSpPr>
            <p:nvPr/>
          </p:nvSpPr>
          <p:spPr bwMode="auto">
            <a:xfrm>
              <a:off x="3666" y="551"/>
              <a:ext cx="430" cy="163"/>
            </a:xfrm>
            <a:custGeom>
              <a:avLst/>
              <a:gdLst>
                <a:gd name="T0" fmla="*/ 143 w 430"/>
                <a:gd name="T1" fmla="*/ 0 h 227"/>
                <a:gd name="T2" fmla="*/ 7 w 430"/>
                <a:gd name="T3" fmla="*/ 70 h 227"/>
                <a:gd name="T4" fmla="*/ 188 w 430"/>
                <a:gd name="T5" fmla="*/ 117 h 227"/>
                <a:gd name="T6" fmla="*/ 415 w 430"/>
                <a:gd name="T7" fmla="*/ 70 h 227"/>
                <a:gd name="T8" fmla="*/ 279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4367" name="Text Box 70"/>
            <p:cNvSpPr txBox="1">
              <a:spLocks noChangeArrowheads="1"/>
            </p:cNvSpPr>
            <p:nvPr/>
          </p:nvSpPr>
          <p:spPr bwMode="auto">
            <a:xfrm>
              <a:off x="3774" y="691"/>
              <a:ext cx="2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endParaRPr lang="el-GR" altLang="en-US" sz="2000" b="1">
                <a:solidFill>
                  <a:srgbClr val="000000"/>
                </a:solidFill>
                <a:latin typeface="Times New Roman" panose="02020603050405020304" pitchFamily="18" charset="0"/>
              </a:endParaRPr>
            </a:p>
          </p:txBody>
        </p:sp>
        <p:sp>
          <p:nvSpPr>
            <p:cNvPr id="14368" name="Oval 71"/>
            <p:cNvSpPr>
              <a:spLocks noChangeArrowheads="1"/>
            </p:cNvSpPr>
            <p:nvPr/>
          </p:nvSpPr>
          <p:spPr bwMode="auto">
            <a:xfrm>
              <a:off x="2402" y="97"/>
              <a:ext cx="226"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5</a:t>
              </a:r>
            </a:p>
          </p:txBody>
        </p:sp>
        <p:sp>
          <p:nvSpPr>
            <p:cNvPr id="14369" name="Oval 72"/>
            <p:cNvSpPr>
              <a:spLocks noChangeArrowheads="1"/>
            </p:cNvSpPr>
            <p:nvPr/>
          </p:nvSpPr>
          <p:spPr bwMode="auto">
            <a:xfrm>
              <a:off x="2402" y="550"/>
              <a:ext cx="226"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6</a:t>
              </a:r>
            </a:p>
          </p:txBody>
        </p:sp>
        <p:sp>
          <p:nvSpPr>
            <p:cNvPr id="14370" name="Line 73"/>
            <p:cNvSpPr>
              <a:spLocks noChangeShapeType="1"/>
            </p:cNvSpPr>
            <p:nvPr/>
          </p:nvSpPr>
          <p:spPr bwMode="auto">
            <a:xfrm flipV="1">
              <a:off x="1994" y="201"/>
              <a:ext cx="413" cy="168"/>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4371" name="Line 74"/>
            <p:cNvSpPr>
              <a:spLocks noChangeShapeType="1"/>
            </p:cNvSpPr>
            <p:nvPr/>
          </p:nvSpPr>
          <p:spPr bwMode="auto">
            <a:xfrm>
              <a:off x="2636" y="227"/>
              <a:ext cx="427" cy="148"/>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4372" name="Line 75"/>
            <p:cNvSpPr>
              <a:spLocks noChangeShapeType="1"/>
            </p:cNvSpPr>
            <p:nvPr/>
          </p:nvSpPr>
          <p:spPr bwMode="auto">
            <a:xfrm>
              <a:off x="1994" y="505"/>
              <a:ext cx="401" cy="175"/>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4373" name="Line 76"/>
            <p:cNvSpPr>
              <a:spLocks noChangeShapeType="1"/>
            </p:cNvSpPr>
            <p:nvPr/>
          </p:nvSpPr>
          <p:spPr bwMode="auto">
            <a:xfrm flipV="1">
              <a:off x="2616" y="499"/>
              <a:ext cx="441" cy="180"/>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4374" name="Text Box 77"/>
            <p:cNvSpPr txBox="1">
              <a:spLocks noChangeArrowheads="1"/>
            </p:cNvSpPr>
            <p:nvPr/>
          </p:nvSpPr>
          <p:spPr bwMode="auto">
            <a:xfrm>
              <a:off x="2039" y="69"/>
              <a:ext cx="2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endParaRPr lang="el-GR" altLang="en-US" sz="2000" b="1">
                <a:solidFill>
                  <a:srgbClr val="000000"/>
                </a:solidFill>
                <a:latin typeface="Times New Roman" panose="02020603050405020304" pitchFamily="18" charset="0"/>
              </a:endParaRPr>
            </a:p>
          </p:txBody>
        </p:sp>
        <p:sp>
          <p:nvSpPr>
            <p:cNvPr id="14375" name="Text Box 78"/>
            <p:cNvSpPr txBox="1">
              <a:spLocks noChangeArrowheads="1"/>
            </p:cNvSpPr>
            <p:nvPr/>
          </p:nvSpPr>
          <p:spPr bwMode="auto">
            <a:xfrm>
              <a:off x="2051" y="550"/>
              <a:ext cx="2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endParaRPr lang="el-GR" altLang="en-US" sz="2000" b="1">
                <a:solidFill>
                  <a:srgbClr val="000000"/>
                </a:solidFill>
                <a:latin typeface="Times New Roman" panose="02020603050405020304" pitchFamily="18" charset="0"/>
              </a:endParaRPr>
            </a:p>
          </p:txBody>
        </p:sp>
        <p:sp>
          <p:nvSpPr>
            <p:cNvPr id="14376" name="Text Box 79"/>
            <p:cNvSpPr txBox="1">
              <a:spLocks noChangeArrowheads="1"/>
            </p:cNvSpPr>
            <p:nvPr/>
          </p:nvSpPr>
          <p:spPr bwMode="auto">
            <a:xfrm>
              <a:off x="2734" y="60"/>
              <a:ext cx="2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endParaRPr lang="el-GR" altLang="en-US" sz="2000" b="1">
                <a:solidFill>
                  <a:srgbClr val="000000"/>
                </a:solidFill>
                <a:latin typeface="Times New Roman" panose="02020603050405020304" pitchFamily="18" charset="0"/>
              </a:endParaRPr>
            </a:p>
          </p:txBody>
        </p:sp>
        <p:sp>
          <p:nvSpPr>
            <p:cNvPr id="14377" name="Text Box 80"/>
            <p:cNvSpPr txBox="1">
              <a:spLocks noChangeArrowheads="1"/>
            </p:cNvSpPr>
            <p:nvPr/>
          </p:nvSpPr>
          <p:spPr bwMode="auto">
            <a:xfrm>
              <a:off x="2746" y="571"/>
              <a:ext cx="2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endParaRPr lang="el-GR" altLang="en-US" sz="2000" b="1">
                <a:solidFill>
                  <a:srgbClr val="000000"/>
                </a:solidFill>
                <a:latin typeface="Times New Roman" panose="02020603050405020304" pitchFamily="18" charset="0"/>
              </a:endParaRPr>
            </a:p>
          </p:txBody>
        </p:sp>
        <p:sp>
          <p:nvSpPr>
            <p:cNvPr id="14378" name="未知"/>
            <p:cNvSpPr>
              <a:spLocks/>
            </p:cNvSpPr>
            <p:nvPr/>
          </p:nvSpPr>
          <p:spPr bwMode="auto">
            <a:xfrm rot="10800000">
              <a:off x="905" y="219"/>
              <a:ext cx="430" cy="150"/>
            </a:xfrm>
            <a:custGeom>
              <a:avLst/>
              <a:gdLst>
                <a:gd name="T0" fmla="*/ 143 w 430"/>
                <a:gd name="T1" fmla="*/ 0 h 227"/>
                <a:gd name="T2" fmla="*/ 7 w 430"/>
                <a:gd name="T3" fmla="*/ 59 h 227"/>
                <a:gd name="T4" fmla="*/ 188 w 430"/>
                <a:gd name="T5" fmla="*/ 99 h 227"/>
                <a:gd name="T6" fmla="*/ 415 w 430"/>
                <a:gd name="T7" fmla="*/ 59 h 227"/>
                <a:gd name="T8" fmla="*/ 279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chemeClr val="bg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4379" name="Text Box 82"/>
            <p:cNvSpPr txBox="1">
              <a:spLocks noChangeArrowheads="1"/>
            </p:cNvSpPr>
            <p:nvPr/>
          </p:nvSpPr>
          <p:spPr bwMode="auto">
            <a:xfrm>
              <a:off x="1035" y="0"/>
              <a:ext cx="2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endParaRPr lang="el-GR" altLang="en-US" sz="2000" b="1">
                <a:solidFill>
                  <a:srgbClr val="000000"/>
                </a:solidFill>
                <a:latin typeface="Times New Roman" panose="02020603050405020304" pitchFamily="18" charset="0"/>
              </a:endParaRPr>
            </a:p>
          </p:txBody>
        </p:sp>
        <p:sp>
          <p:nvSpPr>
            <p:cNvPr id="14380" name="未知"/>
            <p:cNvSpPr>
              <a:spLocks/>
            </p:cNvSpPr>
            <p:nvPr/>
          </p:nvSpPr>
          <p:spPr bwMode="auto">
            <a:xfrm rot="10800000">
              <a:off x="3648" y="230"/>
              <a:ext cx="456" cy="163"/>
            </a:xfrm>
            <a:custGeom>
              <a:avLst/>
              <a:gdLst>
                <a:gd name="T0" fmla="*/ 161 w 430"/>
                <a:gd name="T1" fmla="*/ 0 h 227"/>
                <a:gd name="T2" fmla="*/ 7 w 430"/>
                <a:gd name="T3" fmla="*/ 70 h 227"/>
                <a:gd name="T4" fmla="*/ 211 w 430"/>
                <a:gd name="T5" fmla="*/ 117 h 227"/>
                <a:gd name="T6" fmla="*/ 467 w 430"/>
                <a:gd name="T7" fmla="*/ 70 h 227"/>
                <a:gd name="T8" fmla="*/ 314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4381" name="Text Box 84"/>
            <p:cNvSpPr txBox="1">
              <a:spLocks noChangeArrowheads="1"/>
            </p:cNvSpPr>
            <p:nvPr/>
          </p:nvSpPr>
          <p:spPr bwMode="auto">
            <a:xfrm>
              <a:off x="3774" y="18"/>
              <a:ext cx="2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endParaRPr lang="el-GR" altLang="en-US" sz="2000" b="1">
                <a:solidFill>
                  <a:srgbClr val="000000"/>
                </a:solidFill>
                <a:latin typeface="Times New Roman" panose="02020603050405020304" pitchFamily="18" charset="0"/>
              </a:endParaRPr>
            </a:p>
          </p:txBody>
        </p:sp>
      </p:grpSp>
    </p:spTree>
    <p:extLst>
      <p:ext uri="{BB962C8B-B14F-4D97-AF65-F5344CB8AC3E}">
        <p14:creationId xmlns:p14="http://schemas.microsoft.com/office/powerpoint/2010/main" val="38990777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3093"/>
                                        </p:tgtEl>
                                        <p:attrNameLst>
                                          <p:attrName>style.visibility</p:attrName>
                                        </p:attrNameLst>
                                      </p:cBhvr>
                                      <p:to>
                                        <p:strVal val="visible"/>
                                      </p:to>
                                    </p:set>
                                    <p:animEffect transition="in" filter="blinds(horizontal)">
                                      <p:cBhvr>
                                        <p:cTn id="7" dur="500"/>
                                        <p:tgtEl>
                                          <p:spTgt spid="430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3050"/>
                                        </p:tgtEl>
                                        <p:attrNameLst>
                                          <p:attrName>style.visibility</p:attrName>
                                        </p:attrNameLst>
                                      </p:cBhvr>
                                      <p:to>
                                        <p:strVal val="visible"/>
                                      </p:to>
                                    </p:set>
                                    <p:animEffect transition="in" filter="blinds(horizontal)">
                                      <p:cBhvr>
                                        <p:cTn id="12" dur="500"/>
                                        <p:tgtEl>
                                          <p:spTgt spid="430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3051"/>
                                        </p:tgtEl>
                                        <p:attrNameLst>
                                          <p:attrName>style.visibility</p:attrName>
                                        </p:attrNameLst>
                                      </p:cBhvr>
                                      <p:to>
                                        <p:strVal val="visible"/>
                                      </p:to>
                                    </p:set>
                                    <p:animEffect transition="in" filter="blinds(horizontal)">
                                      <p:cBhvr>
                                        <p:cTn id="17" dur="500"/>
                                        <p:tgtEl>
                                          <p:spTgt spid="4305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3052"/>
                                        </p:tgtEl>
                                        <p:attrNameLst>
                                          <p:attrName>style.visibility</p:attrName>
                                        </p:attrNameLst>
                                      </p:cBhvr>
                                      <p:to>
                                        <p:strVal val="visible"/>
                                      </p:to>
                                    </p:set>
                                    <p:animEffect transition="in" filter="blinds(horizontal)">
                                      <p:cBhvr>
                                        <p:cTn id="22" dur="500"/>
                                        <p:tgtEl>
                                          <p:spTgt spid="4305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3053"/>
                                        </p:tgtEl>
                                        <p:attrNameLst>
                                          <p:attrName>style.visibility</p:attrName>
                                        </p:attrNameLst>
                                      </p:cBhvr>
                                      <p:to>
                                        <p:strVal val="visible"/>
                                      </p:to>
                                    </p:set>
                                    <p:animEffect transition="in" filter="blinds(horizontal)">
                                      <p:cBhvr>
                                        <p:cTn id="27" dur="500"/>
                                        <p:tgtEl>
                                          <p:spTgt spid="4305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43054"/>
                                        </p:tgtEl>
                                        <p:attrNameLst>
                                          <p:attrName>style.visibility</p:attrName>
                                        </p:attrNameLst>
                                      </p:cBhvr>
                                      <p:to>
                                        <p:strVal val="visible"/>
                                      </p:to>
                                    </p:set>
                                    <p:animEffect transition="in" filter="blinds(horizontal)">
                                      <p:cBhvr>
                                        <p:cTn id="30" dur="500"/>
                                        <p:tgtEl>
                                          <p:spTgt spid="43054"/>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43055"/>
                                        </p:tgtEl>
                                        <p:attrNameLst>
                                          <p:attrName>style.visibility</p:attrName>
                                        </p:attrNameLst>
                                      </p:cBhvr>
                                      <p:to>
                                        <p:strVal val="visible"/>
                                      </p:to>
                                    </p:set>
                                    <p:animEffect transition="in" filter="blinds(horizontal)">
                                      <p:cBhvr>
                                        <p:cTn id="33" dur="500"/>
                                        <p:tgtEl>
                                          <p:spTgt spid="43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50" grpId="0" autoUpdateAnimBg="0"/>
      <p:bldP spid="43051" grpId="0" animBg="1" autoUpdateAnimBg="0"/>
      <p:bldP spid="43052" grpId="0" autoUpdateAnimBg="0"/>
      <p:bldP spid="43053" grpId="0" autoUpdateAnimBg="0"/>
      <p:bldP spid="43054" grpId="0" autoUpdateAnimBg="0"/>
      <p:bldP spid="43055"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bg bwMode="auto">
      <p:bgPr>
        <a:solidFill>
          <a:schemeClr val="tx1"/>
        </a:solidFill>
        <a:effectLst/>
      </p:bgPr>
    </p:bg>
    <p:spTree>
      <p:nvGrpSpPr>
        <p:cNvPr id="1" name=""/>
        <p:cNvGrpSpPr/>
        <p:nvPr/>
      </p:nvGrpSpPr>
      <p:grpSpPr>
        <a:xfrm>
          <a:off x="0" y="0"/>
          <a:ext cx="0" cy="0"/>
          <a:chOff x="0" y="0"/>
          <a:chExt cx="0" cy="0"/>
        </a:xfrm>
      </p:grpSpPr>
      <p:sp>
        <p:nvSpPr>
          <p:cNvPr id="40" name="灯片编号占位符 5"/>
          <p:cNvSpPr>
            <a:spLocks noGrp="1"/>
          </p:cNvSpPr>
          <p:nvPr>
            <p:ph type="sldNum" sz="quarter" idx="12"/>
          </p:nvPr>
        </p:nvSpPr>
        <p:spPr/>
        <p:txBody>
          <a:bodyPr/>
          <a:lstStyle/>
          <a:p>
            <a:pPr fontAlgn="base">
              <a:spcBef>
                <a:spcPct val="0"/>
              </a:spcBef>
              <a:spcAft>
                <a:spcPct val="0"/>
              </a:spcAft>
              <a:defRPr/>
            </a:pPr>
            <a:fld id="{AE6FEB56-6846-44B5-B8CF-39CE6B5DEDDB}" type="slidenum">
              <a:rPr lang="zh-CN" altLang="en-US">
                <a:latin typeface="Arial" panose="020B0604020202020204" pitchFamily="34" charset="0"/>
                <a:ea typeface="黑体"/>
              </a:rPr>
              <a:pPr fontAlgn="base">
                <a:spcBef>
                  <a:spcPct val="0"/>
                </a:spcBef>
                <a:spcAft>
                  <a:spcPct val="0"/>
                </a:spcAft>
                <a:defRPr/>
              </a:pPr>
              <a:t>28</a:t>
            </a:fld>
            <a:endParaRPr lang="en-US" altLang="zh-CN">
              <a:latin typeface="Arial" panose="020B0604020202020204" pitchFamily="34" charset="0"/>
              <a:ea typeface="黑体"/>
            </a:endParaRPr>
          </a:p>
        </p:txBody>
      </p:sp>
      <p:sp>
        <p:nvSpPr>
          <p:cNvPr id="44071" name="Rectangle 39"/>
          <p:cNvSpPr>
            <a:spLocks noChangeArrowheads="1"/>
          </p:cNvSpPr>
          <p:nvPr/>
        </p:nvSpPr>
        <p:spPr bwMode="auto">
          <a:xfrm>
            <a:off x="1798638" y="2995614"/>
            <a:ext cx="8610600" cy="332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990600" indent="-53340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371600" indent="-4572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752600" indent="-3810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209800" indent="-3810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6670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31242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5814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40386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eaLnBrk="0" fontAlgn="base" hangingPunct="0">
              <a:lnSpc>
                <a:spcPct val="145000"/>
              </a:lnSpc>
              <a:spcAft>
                <a:spcPct val="0"/>
              </a:spcAft>
              <a:buClr>
                <a:srgbClr val="6EA0B0"/>
              </a:buClr>
              <a:buNone/>
            </a:pPr>
            <a:r>
              <a:rPr lang="zh-CN" altLang="en-US" sz="2200" b="1" dirty="0">
                <a:solidFill>
                  <a:srgbClr val="CC3399"/>
                </a:solidFill>
                <a:latin typeface="Times New Roman" panose="02020603050405020304" pitchFamily="18" charset="0"/>
                <a:ea typeface="楷体_GB2312" pitchFamily="49" charset="-122"/>
              </a:rPr>
              <a:t>●</a:t>
            </a:r>
            <a:r>
              <a:rPr lang="en-US" altLang="zh-CN" sz="2200" b="1" dirty="0">
                <a:solidFill>
                  <a:srgbClr val="CC3399"/>
                </a:solidFill>
                <a:latin typeface="Times New Roman" panose="02020603050405020304" pitchFamily="18" charset="0"/>
                <a:ea typeface="楷体_GB2312" pitchFamily="49" charset="-122"/>
              </a:rPr>
              <a:t> </a:t>
            </a:r>
            <a:r>
              <a:rPr lang="zh-CN" altLang="en-US" sz="2200" b="1" dirty="0">
                <a:solidFill>
                  <a:srgbClr val="CC3399"/>
                </a:solidFill>
                <a:latin typeface="Times New Roman" panose="02020603050405020304" pitchFamily="18" charset="0"/>
                <a:ea typeface="楷体_GB2312" pitchFamily="49" charset="-122"/>
              </a:rPr>
              <a:t>状态子集</a:t>
            </a:r>
            <a:r>
              <a:rPr lang="en-US" altLang="zh-CN" sz="2200" b="1" dirty="0">
                <a:solidFill>
                  <a:srgbClr val="CC3399"/>
                </a:solidFill>
                <a:latin typeface="Times New Roman" panose="02020603050405020304" pitchFamily="18" charset="0"/>
                <a:ea typeface="楷体_GB2312" pitchFamily="49" charset="-122"/>
              </a:rPr>
              <a:t>I</a:t>
            </a:r>
            <a:r>
              <a:rPr lang="zh-CN" altLang="en-US" sz="2200" b="1" dirty="0">
                <a:solidFill>
                  <a:srgbClr val="CC3399"/>
                </a:solidFill>
                <a:latin typeface="Times New Roman" panose="02020603050405020304" pitchFamily="18" charset="0"/>
                <a:ea typeface="楷体_GB2312" pitchFamily="49" charset="-122"/>
              </a:rPr>
              <a:t>的</a:t>
            </a:r>
            <a:r>
              <a:rPr lang="el-GR" altLang="en-US" sz="2200" b="1" dirty="0">
                <a:solidFill>
                  <a:srgbClr val="CC3399"/>
                </a:solidFill>
                <a:latin typeface="Times New Roman" panose="02020603050405020304" pitchFamily="18" charset="0"/>
                <a:ea typeface="楷体_GB2312" pitchFamily="49" charset="-122"/>
              </a:rPr>
              <a:t>ε</a:t>
            </a:r>
            <a:r>
              <a:rPr lang="zh-CN" altLang="en-US" sz="2200" b="1" dirty="0">
                <a:solidFill>
                  <a:srgbClr val="CC3399"/>
                </a:solidFill>
                <a:latin typeface="Times New Roman" panose="02020603050405020304" pitchFamily="18" charset="0"/>
                <a:ea typeface="楷体_GB2312" pitchFamily="49" charset="-122"/>
              </a:rPr>
              <a:t>闭包</a:t>
            </a:r>
            <a:r>
              <a:rPr lang="en-US" altLang="zh-CN" sz="2200" b="1" dirty="0">
                <a:solidFill>
                  <a:srgbClr val="CC3399"/>
                </a:solidFill>
                <a:latin typeface="Times New Roman" panose="02020603050405020304" pitchFamily="18" charset="0"/>
                <a:ea typeface="楷体_GB2312" pitchFamily="49" charset="-122"/>
              </a:rPr>
              <a:t>的</a:t>
            </a:r>
            <a:r>
              <a:rPr lang="zh-CN" altLang="en-US" sz="2200" b="1" dirty="0">
                <a:solidFill>
                  <a:srgbClr val="CC3399"/>
                </a:solidFill>
                <a:latin typeface="Times New Roman" panose="02020603050405020304" pitchFamily="18" charset="0"/>
                <a:ea typeface="楷体_GB2312" pitchFamily="49" charset="-122"/>
              </a:rPr>
              <a:t>概念</a:t>
            </a:r>
            <a:r>
              <a:rPr lang="en-US" altLang="zh-CN" sz="2200" b="1" dirty="0">
                <a:solidFill>
                  <a:srgbClr val="CC3399"/>
                </a:solidFill>
                <a:latin typeface="Times New Roman" panose="02020603050405020304" pitchFamily="18" charset="0"/>
                <a:ea typeface="楷体_GB2312" pitchFamily="49" charset="-122"/>
              </a:rPr>
              <a:t> </a:t>
            </a:r>
          </a:p>
          <a:p>
            <a:pPr algn="just" eaLnBrk="0" fontAlgn="base" hangingPunct="0">
              <a:lnSpc>
                <a:spcPct val="145000"/>
              </a:lnSpc>
              <a:spcAft>
                <a:spcPct val="0"/>
              </a:spcAft>
              <a:buClr>
                <a:srgbClr val="6EA0B0"/>
              </a:buClr>
              <a:buNone/>
            </a:pPr>
            <a:r>
              <a:rPr lang="zh-CN" altLang="en-US" sz="2000" b="1" dirty="0">
                <a:solidFill>
                  <a:srgbClr val="000000"/>
                </a:solidFill>
                <a:latin typeface="Times New Roman" panose="02020603050405020304" pitchFamily="18" charset="0"/>
                <a:ea typeface="楷体_GB2312" pitchFamily="49" charset="-122"/>
              </a:rPr>
              <a:t>     假定</a:t>
            </a:r>
            <a:r>
              <a:rPr lang="en-US" altLang="zh-CN" sz="2000" b="1" dirty="0">
                <a:solidFill>
                  <a:srgbClr val="000000"/>
                </a:solidFill>
                <a:latin typeface="Times New Roman" panose="02020603050405020304" pitchFamily="18" charset="0"/>
                <a:ea typeface="楷体_GB2312" pitchFamily="49" charset="-122"/>
              </a:rPr>
              <a:t>I</a:t>
            </a:r>
            <a:r>
              <a:rPr lang="zh-CN" altLang="en-US" sz="2000" b="1" dirty="0">
                <a:solidFill>
                  <a:srgbClr val="000000"/>
                </a:solidFill>
                <a:latin typeface="Times New Roman" panose="02020603050405020304" pitchFamily="18" charset="0"/>
                <a:ea typeface="楷体_GB2312" pitchFamily="49" charset="-122"/>
              </a:rPr>
              <a:t>是转换系统的一个子集</a:t>
            </a:r>
            <a:r>
              <a:rPr lang="en-US" altLang="zh-CN" sz="2000" b="1" dirty="0">
                <a:solidFill>
                  <a:srgbClr val="000000"/>
                </a:solidFill>
                <a:latin typeface="Times New Roman" panose="02020603050405020304" pitchFamily="18" charset="0"/>
                <a:ea typeface="楷体_GB2312" pitchFamily="49" charset="-122"/>
              </a:rPr>
              <a:t>，</a:t>
            </a:r>
            <a:r>
              <a:rPr lang="en-US" altLang="zh-CN" sz="2000" b="1" dirty="0" err="1">
                <a:solidFill>
                  <a:srgbClr val="000000"/>
                </a:solidFill>
                <a:latin typeface="Times New Roman" panose="02020603050405020304" pitchFamily="18" charset="0"/>
                <a:ea typeface="楷体_GB2312" pitchFamily="49" charset="-122"/>
              </a:rPr>
              <a:t>定义ε</a:t>
            </a:r>
            <a:r>
              <a:rPr lang="en-US" altLang="zh-CN" sz="2000" b="1" dirty="0">
                <a:solidFill>
                  <a:srgbClr val="000000"/>
                </a:solidFill>
                <a:latin typeface="Times New Roman" panose="02020603050405020304" pitchFamily="18" charset="0"/>
                <a:ea typeface="楷体_GB2312" pitchFamily="49" charset="-122"/>
              </a:rPr>
              <a:t>-CLOSURE(I)</a:t>
            </a:r>
            <a:r>
              <a:rPr lang="zh-CN" altLang="en-US" sz="2000" b="1" dirty="0">
                <a:solidFill>
                  <a:srgbClr val="000000"/>
                </a:solidFill>
                <a:latin typeface="Times New Roman" panose="02020603050405020304" pitchFamily="18" charset="0"/>
                <a:ea typeface="楷体_GB2312" pitchFamily="49" charset="-122"/>
              </a:rPr>
              <a:t>为</a:t>
            </a:r>
          </a:p>
          <a:p>
            <a:pPr algn="just" eaLnBrk="0" fontAlgn="base" hangingPunct="0">
              <a:lnSpc>
                <a:spcPct val="145000"/>
              </a:lnSpc>
              <a:spcAft>
                <a:spcPct val="0"/>
              </a:spcAft>
              <a:buClr>
                <a:srgbClr val="6EA0B0"/>
              </a:buClr>
              <a:buNone/>
            </a:pPr>
            <a:r>
              <a:rPr lang="zh-CN" altLang="en-US" sz="2000" b="1" dirty="0">
                <a:solidFill>
                  <a:srgbClr val="000000"/>
                </a:solidFill>
                <a:latin typeface="Times New Roman" panose="02020603050405020304" pitchFamily="18" charset="0"/>
                <a:ea typeface="楷体_GB2312" pitchFamily="49" charset="-122"/>
              </a:rPr>
              <a:t> ①</a:t>
            </a:r>
            <a:r>
              <a:rPr lang="en-US" altLang="zh-CN" sz="2000" b="1" dirty="0">
                <a:solidFill>
                  <a:srgbClr val="000000"/>
                </a:solidFill>
                <a:latin typeface="Times New Roman" panose="02020603050405020304" pitchFamily="18" charset="0"/>
                <a:ea typeface="楷体_GB2312" pitchFamily="49" charset="-122"/>
              </a:rPr>
              <a:t> </a:t>
            </a:r>
            <a:r>
              <a:rPr lang="zh-CN" altLang="en-US" sz="2000" b="1" dirty="0">
                <a:solidFill>
                  <a:srgbClr val="000000"/>
                </a:solidFill>
                <a:latin typeface="Times New Roman" panose="02020603050405020304" pitchFamily="18" charset="0"/>
                <a:ea typeface="楷体_GB2312" pitchFamily="49" charset="-122"/>
              </a:rPr>
              <a:t>若</a:t>
            </a:r>
            <a:r>
              <a:rPr lang="en-US" altLang="zh-CN" sz="2000" b="1" dirty="0" err="1">
                <a:solidFill>
                  <a:srgbClr val="000000"/>
                </a:solidFill>
                <a:latin typeface="Times New Roman" panose="02020603050405020304" pitchFamily="18" charset="0"/>
                <a:ea typeface="楷体_GB2312" pitchFamily="49" charset="-122"/>
              </a:rPr>
              <a:t>S</a:t>
            </a:r>
            <a:r>
              <a:rPr lang="en-US" altLang="zh-CN" sz="2000" b="1" baseline="-25000" dirty="0" err="1">
                <a:solidFill>
                  <a:srgbClr val="000000"/>
                </a:solidFill>
                <a:latin typeface="Times New Roman" panose="02020603050405020304" pitchFamily="18" charset="0"/>
                <a:ea typeface="楷体_GB2312" pitchFamily="49" charset="-122"/>
              </a:rPr>
              <a:t>i</a:t>
            </a:r>
            <a:r>
              <a:rPr lang="en-US" altLang="zh-CN" sz="2000" b="1" dirty="0" err="1">
                <a:solidFill>
                  <a:srgbClr val="000000"/>
                </a:solidFill>
                <a:latin typeface="Times New Roman" panose="02020603050405020304" pitchFamily="18" charset="0"/>
                <a:ea typeface="楷体_GB2312" pitchFamily="49" charset="-122"/>
              </a:rPr>
              <a:t>∈I</a:t>
            </a:r>
            <a:r>
              <a:rPr lang="zh-CN" altLang="en-US" sz="2000" b="1" dirty="0">
                <a:solidFill>
                  <a:srgbClr val="000000"/>
                </a:solidFill>
                <a:latin typeface="Times New Roman" panose="02020603050405020304" pitchFamily="18" charset="0"/>
                <a:ea typeface="楷体_GB2312" pitchFamily="49" charset="-122"/>
              </a:rPr>
              <a:t>，则</a:t>
            </a:r>
            <a:r>
              <a:rPr lang="en-US" altLang="zh-CN" sz="2000" b="1" dirty="0" err="1">
                <a:solidFill>
                  <a:srgbClr val="000000"/>
                </a:solidFill>
                <a:latin typeface="Times New Roman" panose="02020603050405020304" pitchFamily="18" charset="0"/>
                <a:ea typeface="楷体_GB2312" pitchFamily="49" charset="-122"/>
              </a:rPr>
              <a:t>S</a:t>
            </a:r>
            <a:r>
              <a:rPr lang="en-US" altLang="zh-CN" sz="2000" b="1" baseline="-25000" dirty="0" err="1">
                <a:solidFill>
                  <a:srgbClr val="000000"/>
                </a:solidFill>
                <a:latin typeface="Times New Roman" panose="02020603050405020304" pitchFamily="18" charset="0"/>
                <a:ea typeface="楷体_GB2312" pitchFamily="49" charset="-122"/>
              </a:rPr>
              <a:t>i</a:t>
            </a:r>
            <a:r>
              <a:rPr lang="en-US" altLang="zh-CN" sz="2000" b="1" dirty="0" err="1">
                <a:solidFill>
                  <a:srgbClr val="000000"/>
                </a:solidFill>
                <a:latin typeface="Times New Roman" panose="02020603050405020304" pitchFamily="18" charset="0"/>
                <a:ea typeface="楷体_GB2312" pitchFamily="49" charset="-122"/>
              </a:rPr>
              <a:t>∈ε-CLOSURE</a:t>
            </a:r>
            <a:r>
              <a:rPr lang="en-US" altLang="zh-CN" sz="2000" b="1" dirty="0">
                <a:solidFill>
                  <a:srgbClr val="000000"/>
                </a:solidFill>
                <a:latin typeface="Times New Roman" panose="02020603050405020304" pitchFamily="18" charset="0"/>
                <a:ea typeface="楷体_GB2312" pitchFamily="49" charset="-122"/>
              </a:rPr>
              <a:t>(I)</a:t>
            </a:r>
            <a:r>
              <a:rPr lang="zh-CN" altLang="en-US" sz="2000" b="1" dirty="0">
                <a:solidFill>
                  <a:srgbClr val="000000"/>
                </a:solidFill>
                <a:latin typeface="Times New Roman" panose="02020603050405020304" pitchFamily="18" charset="0"/>
                <a:ea typeface="楷体_GB2312" pitchFamily="49" charset="-122"/>
              </a:rPr>
              <a:t>；</a:t>
            </a:r>
          </a:p>
          <a:p>
            <a:pPr algn="just" eaLnBrk="0" fontAlgn="base" hangingPunct="0">
              <a:lnSpc>
                <a:spcPct val="145000"/>
              </a:lnSpc>
              <a:spcAft>
                <a:spcPct val="0"/>
              </a:spcAft>
              <a:buClr>
                <a:srgbClr val="6EA0B0"/>
              </a:buClr>
              <a:buNone/>
            </a:pPr>
            <a:r>
              <a:rPr lang="zh-CN" altLang="en-US" sz="2000" b="1" dirty="0">
                <a:solidFill>
                  <a:srgbClr val="000000"/>
                </a:solidFill>
                <a:latin typeface="Times New Roman" panose="02020603050405020304" pitchFamily="18" charset="0"/>
                <a:ea typeface="楷体_GB2312" pitchFamily="49" charset="-122"/>
              </a:rPr>
              <a:t>     ②</a:t>
            </a:r>
            <a:r>
              <a:rPr lang="en-US" altLang="zh-CN" sz="2000" b="1" dirty="0">
                <a:solidFill>
                  <a:srgbClr val="000000"/>
                </a:solidFill>
                <a:latin typeface="Times New Roman" panose="02020603050405020304" pitchFamily="18" charset="0"/>
                <a:ea typeface="楷体_GB2312" pitchFamily="49" charset="-122"/>
              </a:rPr>
              <a:t> </a:t>
            </a:r>
            <a:r>
              <a:rPr lang="zh-CN" altLang="en-US" sz="2000" b="1" dirty="0">
                <a:solidFill>
                  <a:srgbClr val="000000"/>
                </a:solidFill>
                <a:latin typeface="Times New Roman" panose="02020603050405020304" pitchFamily="18" charset="0"/>
                <a:ea typeface="楷体_GB2312" pitchFamily="49" charset="-122"/>
              </a:rPr>
              <a:t>若</a:t>
            </a:r>
            <a:r>
              <a:rPr lang="en-US" altLang="zh-CN" sz="2000" b="1" dirty="0" err="1">
                <a:solidFill>
                  <a:srgbClr val="000000"/>
                </a:solidFill>
                <a:latin typeface="Times New Roman" panose="02020603050405020304" pitchFamily="18" charset="0"/>
                <a:ea typeface="楷体_GB2312" pitchFamily="49" charset="-122"/>
              </a:rPr>
              <a:t>S</a:t>
            </a:r>
            <a:r>
              <a:rPr lang="en-US" altLang="zh-CN" sz="2000" b="1" baseline="-25000" dirty="0" err="1">
                <a:solidFill>
                  <a:srgbClr val="000000"/>
                </a:solidFill>
                <a:latin typeface="Times New Roman" panose="02020603050405020304" pitchFamily="18" charset="0"/>
                <a:ea typeface="楷体_GB2312" pitchFamily="49" charset="-122"/>
              </a:rPr>
              <a:t>i</a:t>
            </a:r>
            <a:r>
              <a:rPr lang="en-US" altLang="zh-CN" sz="2000" b="1" dirty="0" err="1">
                <a:solidFill>
                  <a:srgbClr val="000000"/>
                </a:solidFill>
                <a:latin typeface="Times New Roman" panose="02020603050405020304" pitchFamily="18" charset="0"/>
                <a:ea typeface="楷体_GB2312" pitchFamily="49" charset="-122"/>
              </a:rPr>
              <a:t>∈I</a:t>
            </a:r>
            <a:r>
              <a:rPr lang="zh-CN" altLang="en-US" sz="2000" b="1" dirty="0">
                <a:solidFill>
                  <a:srgbClr val="000000"/>
                </a:solidFill>
                <a:latin typeface="Times New Roman" panose="02020603050405020304" pitchFamily="18" charset="0"/>
                <a:ea typeface="楷体_GB2312" pitchFamily="49" charset="-122"/>
              </a:rPr>
              <a:t>，则</a:t>
            </a:r>
            <a:r>
              <a:rPr lang="en-US" altLang="zh-CN" sz="2000" b="1" dirty="0">
                <a:solidFill>
                  <a:srgbClr val="000000"/>
                </a:solidFill>
                <a:latin typeface="Times New Roman" panose="02020603050405020304" pitchFamily="18" charset="0"/>
                <a:ea typeface="楷体_GB2312" pitchFamily="49" charset="-122"/>
              </a:rPr>
              <a:t>S</a:t>
            </a:r>
            <a:r>
              <a:rPr lang="en-US" altLang="zh-CN" sz="2000" b="1" baseline="-25000" dirty="0">
                <a:solidFill>
                  <a:srgbClr val="000000"/>
                </a:solidFill>
                <a:latin typeface="Times New Roman" panose="02020603050405020304" pitchFamily="18" charset="0"/>
                <a:ea typeface="楷体_GB2312" pitchFamily="49" charset="-122"/>
              </a:rPr>
              <a:t>i</a:t>
            </a:r>
            <a:r>
              <a:rPr lang="zh-CN" altLang="en-US" sz="2000" b="1" dirty="0">
                <a:solidFill>
                  <a:srgbClr val="000000"/>
                </a:solidFill>
                <a:latin typeface="Times New Roman" panose="02020603050405020304" pitchFamily="18" charset="0"/>
                <a:ea typeface="楷体_GB2312" pitchFamily="49" charset="-122"/>
              </a:rPr>
              <a:t>出发经过一条或多条相邻的</a:t>
            </a:r>
            <a:r>
              <a:rPr lang="en-US" altLang="zh-CN" sz="2000" b="1" dirty="0">
                <a:solidFill>
                  <a:srgbClr val="000000"/>
                </a:solidFill>
                <a:latin typeface="Times New Roman" panose="02020603050405020304" pitchFamily="18" charset="0"/>
                <a:ea typeface="楷体_GB2312" pitchFamily="49" charset="-122"/>
              </a:rPr>
              <a:t>ε</a:t>
            </a:r>
            <a:r>
              <a:rPr lang="zh-CN" altLang="en-US" sz="2000" b="1" dirty="0">
                <a:solidFill>
                  <a:srgbClr val="000000"/>
                </a:solidFill>
                <a:latin typeface="Times New Roman" panose="02020603050405020304" pitchFamily="18" charset="0"/>
                <a:ea typeface="楷体_GB2312" pitchFamily="49" charset="-122"/>
              </a:rPr>
              <a:t>弧能到达转换系统 </a:t>
            </a:r>
          </a:p>
          <a:p>
            <a:pPr algn="just" eaLnBrk="0" fontAlgn="base" hangingPunct="0">
              <a:lnSpc>
                <a:spcPct val="145000"/>
              </a:lnSpc>
              <a:spcAft>
                <a:spcPct val="0"/>
              </a:spcAft>
              <a:buClr>
                <a:srgbClr val="6EA0B0"/>
              </a:buClr>
              <a:buNone/>
            </a:pPr>
            <a:r>
              <a:rPr lang="zh-CN" altLang="en-US" sz="2000" b="1" dirty="0">
                <a:solidFill>
                  <a:srgbClr val="000000"/>
                </a:solidFill>
                <a:latin typeface="Times New Roman" panose="02020603050405020304" pitchFamily="18" charset="0"/>
                <a:ea typeface="楷体_GB2312" pitchFamily="49" charset="-122"/>
              </a:rPr>
              <a:t>          中任何状态</a:t>
            </a:r>
            <a:r>
              <a:rPr lang="en-US" altLang="zh-CN" sz="2000" b="1" dirty="0">
                <a:solidFill>
                  <a:srgbClr val="000000"/>
                </a:solidFill>
                <a:latin typeface="Times New Roman" panose="02020603050405020304" pitchFamily="18" charset="0"/>
                <a:ea typeface="楷体_GB2312" pitchFamily="49" charset="-122"/>
              </a:rPr>
              <a:t> </a:t>
            </a:r>
            <a:r>
              <a:rPr lang="en-US" altLang="zh-CN" sz="2000" b="1" dirty="0" err="1">
                <a:solidFill>
                  <a:srgbClr val="000000"/>
                </a:solidFill>
                <a:latin typeface="Times New Roman" panose="02020603050405020304" pitchFamily="18" charset="0"/>
                <a:ea typeface="楷体_GB2312" pitchFamily="49" charset="-122"/>
              </a:rPr>
              <a:t>S</a:t>
            </a:r>
            <a:r>
              <a:rPr lang="en-US" altLang="zh-CN" sz="2000" b="1" baseline="-25000" dirty="0" err="1">
                <a:solidFill>
                  <a:srgbClr val="000000"/>
                </a:solidFill>
                <a:latin typeface="Times New Roman" panose="02020603050405020304" pitchFamily="18" charset="0"/>
                <a:ea typeface="楷体_GB2312" pitchFamily="49" charset="-122"/>
              </a:rPr>
              <a:t>j</a:t>
            </a:r>
            <a:r>
              <a:rPr lang="zh-CN" altLang="en-US" sz="2000" b="1" dirty="0">
                <a:solidFill>
                  <a:srgbClr val="000000"/>
                </a:solidFill>
                <a:latin typeface="Times New Roman" panose="02020603050405020304" pitchFamily="18" charset="0"/>
                <a:ea typeface="楷体_GB2312" pitchFamily="49" charset="-122"/>
              </a:rPr>
              <a:t>，</a:t>
            </a:r>
            <a:r>
              <a:rPr lang="en-US" altLang="zh-CN" sz="2000" b="1" dirty="0" err="1">
                <a:solidFill>
                  <a:srgbClr val="000000"/>
                </a:solidFill>
                <a:latin typeface="Times New Roman" panose="02020603050405020304" pitchFamily="18" charset="0"/>
                <a:ea typeface="楷体_GB2312" pitchFamily="49" charset="-122"/>
              </a:rPr>
              <a:t>则S</a:t>
            </a:r>
            <a:r>
              <a:rPr lang="en-US" altLang="zh-CN" sz="2000" b="1" baseline="-25000" dirty="0" err="1">
                <a:solidFill>
                  <a:srgbClr val="000000"/>
                </a:solidFill>
                <a:latin typeface="Times New Roman" panose="02020603050405020304" pitchFamily="18" charset="0"/>
                <a:ea typeface="楷体_GB2312" pitchFamily="49" charset="-122"/>
              </a:rPr>
              <a:t>j</a:t>
            </a:r>
            <a:r>
              <a:rPr lang="en-US" altLang="zh-CN" sz="2000" b="1" dirty="0" err="1">
                <a:solidFill>
                  <a:srgbClr val="000000"/>
                </a:solidFill>
                <a:latin typeface="Times New Roman" panose="02020603050405020304" pitchFamily="18" charset="0"/>
                <a:ea typeface="楷体_GB2312" pitchFamily="49" charset="-122"/>
              </a:rPr>
              <a:t>∈ε-CLOSURE</a:t>
            </a:r>
            <a:r>
              <a:rPr lang="en-US" altLang="zh-CN" sz="2000" b="1" dirty="0">
                <a:solidFill>
                  <a:srgbClr val="000000"/>
                </a:solidFill>
                <a:latin typeface="Times New Roman" panose="02020603050405020304" pitchFamily="18" charset="0"/>
                <a:ea typeface="楷体_GB2312" pitchFamily="49" charset="-122"/>
              </a:rPr>
              <a:t>(I)</a:t>
            </a:r>
            <a:r>
              <a:rPr lang="zh-CN" altLang="en-US" sz="2000" b="1" dirty="0">
                <a:solidFill>
                  <a:srgbClr val="000000"/>
                </a:solidFill>
                <a:latin typeface="Times New Roman" panose="02020603050405020304" pitchFamily="18" charset="0"/>
                <a:ea typeface="楷体_GB2312" pitchFamily="49" charset="-122"/>
              </a:rPr>
              <a:t>。</a:t>
            </a:r>
            <a:endParaRPr lang="en-US" altLang="zh-CN" sz="2000" b="1" dirty="0">
              <a:solidFill>
                <a:srgbClr val="000000"/>
              </a:solidFill>
              <a:latin typeface="Times New Roman" panose="02020603050405020304" pitchFamily="18" charset="0"/>
              <a:ea typeface="楷体_GB2312" pitchFamily="49" charset="-122"/>
            </a:endParaRPr>
          </a:p>
          <a:p>
            <a:pPr algn="just" eaLnBrk="0" fontAlgn="base" hangingPunct="0">
              <a:lnSpc>
                <a:spcPct val="80000"/>
              </a:lnSpc>
              <a:spcBef>
                <a:spcPct val="0"/>
              </a:spcBef>
              <a:spcAft>
                <a:spcPct val="0"/>
              </a:spcAft>
              <a:buClr>
                <a:srgbClr val="6EA0B0"/>
              </a:buClr>
              <a:buNone/>
            </a:pPr>
            <a:r>
              <a:rPr lang="en-US" altLang="zh-CN" sz="2000" b="1" dirty="0">
                <a:solidFill>
                  <a:srgbClr val="FFFFFF"/>
                </a:solidFill>
                <a:latin typeface="Times New Roman" panose="02020603050405020304" pitchFamily="18" charset="0"/>
                <a:ea typeface="楷体_GB2312" pitchFamily="49" charset="-122"/>
              </a:rPr>
              <a:t> </a:t>
            </a:r>
            <a:endParaRPr lang="en-US" altLang="zh-CN" sz="900" b="1" dirty="0">
              <a:solidFill>
                <a:srgbClr val="FFFFFF"/>
              </a:solidFill>
              <a:latin typeface="Times New Roman" panose="02020603050405020304" pitchFamily="18" charset="0"/>
              <a:ea typeface="楷体_GB2312" pitchFamily="49" charset="-122"/>
            </a:endParaRPr>
          </a:p>
          <a:p>
            <a:pPr algn="just" eaLnBrk="0" fontAlgn="base" hangingPunct="0">
              <a:lnSpc>
                <a:spcPct val="145000"/>
              </a:lnSpc>
              <a:spcAft>
                <a:spcPct val="0"/>
              </a:spcAft>
              <a:buClr>
                <a:srgbClr val="6EA0B0"/>
              </a:buClr>
              <a:buNone/>
            </a:pPr>
            <a:r>
              <a:rPr lang="zh-CN" altLang="en-US" sz="2000" b="1" dirty="0">
                <a:solidFill>
                  <a:srgbClr val="CC3399"/>
                </a:solidFill>
                <a:latin typeface="Times New Roman" panose="02020603050405020304" pitchFamily="18" charset="0"/>
                <a:ea typeface="楷体_GB2312" pitchFamily="49" charset="-122"/>
              </a:rPr>
              <a:t>由此构建的</a:t>
            </a:r>
            <a:r>
              <a:rPr lang="en-US" altLang="zh-CN" sz="2000" b="1" dirty="0">
                <a:solidFill>
                  <a:srgbClr val="CC3399"/>
                </a:solidFill>
                <a:latin typeface="Times New Roman" panose="02020603050405020304" pitchFamily="18" charset="0"/>
                <a:ea typeface="楷体_GB2312" pitchFamily="49" charset="-122"/>
              </a:rPr>
              <a:t>ε-CLOSURE(I)</a:t>
            </a:r>
            <a:r>
              <a:rPr lang="zh-CN" altLang="en-US" sz="2000" b="1" dirty="0">
                <a:solidFill>
                  <a:srgbClr val="CC3399"/>
                </a:solidFill>
                <a:latin typeface="Times New Roman" panose="02020603050405020304" pitchFamily="18" charset="0"/>
                <a:ea typeface="楷体_GB2312" pitchFamily="49" charset="-122"/>
              </a:rPr>
              <a:t>，</a:t>
            </a:r>
            <a:r>
              <a:rPr lang="en-US" altLang="zh-CN" sz="2000" b="1" dirty="0" err="1">
                <a:solidFill>
                  <a:srgbClr val="CC3399"/>
                </a:solidFill>
                <a:latin typeface="Times New Roman" panose="02020603050405020304" pitchFamily="18" charset="0"/>
                <a:ea typeface="楷体_GB2312" pitchFamily="49" charset="-122"/>
              </a:rPr>
              <a:t>称为I</a:t>
            </a:r>
            <a:r>
              <a:rPr lang="zh-CN" altLang="en-US" sz="2000" b="1" dirty="0">
                <a:solidFill>
                  <a:srgbClr val="CC3399"/>
                </a:solidFill>
                <a:latin typeface="Times New Roman" panose="02020603050405020304" pitchFamily="18" charset="0"/>
                <a:ea typeface="楷体_GB2312" pitchFamily="49" charset="-122"/>
              </a:rPr>
              <a:t>的</a:t>
            </a:r>
            <a:r>
              <a:rPr lang="en-US" altLang="zh-CN" sz="2000" b="1" dirty="0">
                <a:solidFill>
                  <a:srgbClr val="CC3399"/>
                </a:solidFill>
                <a:latin typeface="Times New Roman" panose="02020603050405020304" pitchFamily="18" charset="0"/>
                <a:ea typeface="楷体_GB2312" pitchFamily="49" charset="-122"/>
              </a:rPr>
              <a:t>ε</a:t>
            </a:r>
            <a:r>
              <a:rPr lang="zh-CN" altLang="en-US" sz="2000" b="1" dirty="0">
                <a:solidFill>
                  <a:srgbClr val="CC3399"/>
                </a:solidFill>
                <a:latin typeface="Times New Roman" panose="02020603050405020304" pitchFamily="18" charset="0"/>
                <a:ea typeface="楷体_GB2312" pitchFamily="49" charset="-122"/>
              </a:rPr>
              <a:t>闭包。它</a:t>
            </a:r>
            <a:r>
              <a:rPr lang="en-US" altLang="zh-CN" sz="2000" b="1" dirty="0" err="1">
                <a:solidFill>
                  <a:srgbClr val="CC3399"/>
                </a:solidFill>
                <a:latin typeface="Times New Roman" panose="02020603050405020304" pitchFamily="18" charset="0"/>
                <a:ea typeface="楷体_GB2312" pitchFamily="49" charset="-122"/>
              </a:rPr>
              <a:t>也是</a:t>
            </a:r>
            <a:r>
              <a:rPr lang="zh-CN" altLang="en-US" sz="2000" b="1" dirty="0">
                <a:solidFill>
                  <a:srgbClr val="CC3399"/>
                </a:solidFill>
                <a:latin typeface="Times New Roman" panose="02020603050405020304" pitchFamily="18" charset="0"/>
                <a:ea typeface="楷体_GB2312" pitchFamily="49" charset="-122"/>
              </a:rPr>
              <a:t>转换系统的一个子集</a:t>
            </a:r>
            <a:r>
              <a:rPr lang="zh-CN" altLang="en-US" sz="2000" b="1" dirty="0">
                <a:solidFill>
                  <a:srgbClr val="FFFFFF"/>
                </a:solidFill>
                <a:latin typeface="Times New Roman" panose="02020603050405020304" pitchFamily="18" charset="0"/>
                <a:ea typeface="楷体_GB2312" pitchFamily="49" charset="-122"/>
              </a:rPr>
              <a:t> </a:t>
            </a:r>
          </a:p>
        </p:txBody>
      </p:sp>
      <p:sp>
        <p:nvSpPr>
          <p:cNvPr id="15364" name="Rectangle 40"/>
          <p:cNvSpPr>
            <a:spLocks noChangeArrowheads="1"/>
          </p:cNvSpPr>
          <p:nvPr/>
        </p:nvSpPr>
        <p:spPr bwMode="auto">
          <a:xfrm>
            <a:off x="1611313" y="193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en-US" altLang="zh-CN" sz="3400" b="1" dirty="0">
                <a:solidFill>
                  <a:srgbClr val="0F55C7"/>
                </a:solidFill>
                <a:latin typeface="Times New Roman" panose="02020603050405020304" pitchFamily="18" charset="0"/>
              </a:rPr>
              <a:t>§3.3.4</a:t>
            </a:r>
            <a:r>
              <a:rPr lang="zh-CN" altLang="en-US" sz="3400" b="1" dirty="0" smtClean="0">
                <a:solidFill>
                  <a:srgbClr val="0F55C7"/>
                </a:solidFill>
                <a:latin typeface="Times New Roman" panose="02020603050405020304" pitchFamily="18" charset="0"/>
              </a:rPr>
              <a:t>将</a:t>
            </a:r>
            <a:r>
              <a:rPr lang="zh-CN" altLang="en-US" sz="3400" b="1" dirty="0">
                <a:solidFill>
                  <a:srgbClr val="0F55C7"/>
                </a:solidFill>
                <a:latin typeface="Times New Roman" panose="02020603050405020304" pitchFamily="18" charset="0"/>
              </a:rPr>
              <a:t>转换系统变为</a:t>
            </a:r>
            <a:r>
              <a:rPr lang="en-US" altLang="zh-CN" sz="3400" b="1" dirty="0">
                <a:solidFill>
                  <a:srgbClr val="0F55C7"/>
                </a:solidFill>
                <a:latin typeface="Times New Roman" panose="02020603050405020304" pitchFamily="18" charset="0"/>
              </a:rPr>
              <a:t>DFA</a:t>
            </a:r>
          </a:p>
        </p:txBody>
      </p:sp>
      <p:sp>
        <p:nvSpPr>
          <p:cNvPr id="15365" name="Rectangle 41"/>
          <p:cNvSpPr>
            <a:spLocks noChangeArrowheads="1"/>
          </p:cNvSpPr>
          <p:nvPr/>
        </p:nvSpPr>
        <p:spPr bwMode="auto">
          <a:xfrm>
            <a:off x="6819900" y="901701"/>
            <a:ext cx="30368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800" b="1">
                <a:solidFill>
                  <a:srgbClr val="CC3399"/>
                </a:solidFill>
                <a:latin typeface="Times New Roman" panose="02020603050405020304" pitchFamily="18" charset="0"/>
              </a:rPr>
              <a:t>(a|b)</a:t>
            </a:r>
            <a:r>
              <a:rPr lang="en-US" altLang="zh-CN" sz="2800" b="1" baseline="30000">
                <a:solidFill>
                  <a:srgbClr val="CC3399"/>
                </a:solidFill>
                <a:latin typeface="Times New Roman" panose="02020603050405020304" pitchFamily="18" charset="0"/>
              </a:rPr>
              <a:t>*</a:t>
            </a:r>
            <a:r>
              <a:rPr lang="en-US" altLang="zh-CN" sz="2800" b="1">
                <a:solidFill>
                  <a:srgbClr val="CC3399"/>
                </a:solidFill>
                <a:latin typeface="Times New Roman" panose="02020603050405020304" pitchFamily="18" charset="0"/>
              </a:rPr>
              <a:t>(aa|bb)(a|b)</a:t>
            </a:r>
            <a:r>
              <a:rPr lang="en-US" altLang="zh-CN" sz="2800" b="1" baseline="30000">
                <a:solidFill>
                  <a:srgbClr val="CC3399"/>
                </a:solidFill>
                <a:latin typeface="Times New Roman" panose="02020603050405020304" pitchFamily="18" charset="0"/>
              </a:rPr>
              <a:t>*</a:t>
            </a:r>
            <a:endParaRPr lang="zh-CN" altLang="en-US" sz="2800" b="1" baseline="30000">
              <a:solidFill>
                <a:srgbClr val="CC3399"/>
              </a:solidFill>
              <a:latin typeface="Times New Roman" panose="02020603050405020304" pitchFamily="18" charset="0"/>
            </a:endParaRPr>
          </a:p>
        </p:txBody>
      </p:sp>
      <p:grpSp>
        <p:nvGrpSpPr>
          <p:cNvPr id="15366" name="Group 42"/>
          <p:cNvGrpSpPr>
            <a:grpSpLocks/>
          </p:cNvGrpSpPr>
          <p:nvPr/>
        </p:nvGrpSpPr>
        <p:grpSpPr bwMode="auto">
          <a:xfrm>
            <a:off x="2012950" y="1385889"/>
            <a:ext cx="8096250" cy="1493837"/>
            <a:chOff x="0" y="0"/>
            <a:chExt cx="5100" cy="941"/>
          </a:xfrm>
        </p:grpSpPr>
        <p:sp>
          <p:nvSpPr>
            <p:cNvPr id="15367" name="Oval 43"/>
            <p:cNvSpPr>
              <a:spLocks noChangeArrowheads="1"/>
            </p:cNvSpPr>
            <p:nvPr/>
          </p:nvSpPr>
          <p:spPr bwMode="auto">
            <a:xfrm>
              <a:off x="0" y="369"/>
              <a:ext cx="226"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S</a:t>
              </a:r>
            </a:p>
          </p:txBody>
        </p:sp>
        <p:grpSp>
          <p:nvGrpSpPr>
            <p:cNvPr id="15368" name="Group 44"/>
            <p:cNvGrpSpPr>
              <a:grpSpLocks/>
            </p:cNvGrpSpPr>
            <p:nvPr/>
          </p:nvGrpSpPr>
          <p:grpSpPr bwMode="auto">
            <a:xfrm>
              <a:off x="4780" y="306"/>
              <a:ext cx="320" cy="310"/>
              <a:chOff x="0" y="0"/>
              <a:chExt cx="317" cy="317"/>
            </a:xfrm>
          </p:grpSpPr>
          <p:sp>
            <p:nvSpPr>
              <p:cNvPr id="15399" name="Oval 45"/>
              <p:cNvSpPr>
                <a:spLocks noChangeArrowheads="1"/>
              </p:cNvSpPr>
              <p:nvPr/>
            </p:nvSpPr>
            <p:spPr bwMode="auto">
              <a:xfrm>
                <a:off x="0" y="0"/>
                <a:ext cx="317" cy="31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15400" name="Oval 46"/>
              <p:cNvSpPr>
                <a:spLocks noChangeArrowheads="1"/>
              </p:cNvSpPr>
              <p:nvPr/>
            </p:nvSpPr>
            <p:spPr bwMode="auto">
              <a:xfrm>
                <a:off x="47" y="45"/>
                <a:ext cx="226"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Z</a:t>
                </a:r>
              </a:p>
            </p:txBody>
          </p:sp>
        </p:grpSp>
        <p:sp>
          <p:nvSpPr>
            <p:cNvPr id="15369" name="Line 47"/>
            <p:cNvSpPr>
              <a:spLocks noChangeShapeType="1"/>
            </p:cNvSpPr>
            <p:nvPr/>
          </p:nvSpPr>
          <p:spPr bwMode="auto">
            <a:xfrm>
              <a:off x="226" y="460"/>
              <a:ext cx="771" cy="0"/>
            </a:xfrm>
            <a:prstGeom prst="line">
              <a:avLst/>
            </a:prstGeom>
            <a:noFill/>
            <a:ln w="254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5370" name="Oval 48"/>
            <p:cNvSpPr>
              <a:spLocks noChangeArrowheads="1"/>
            </p:cNvSpPr>
            <p:nvPr/>
          </p:nvSpPr>
          <p:spPr bwMode="auto">
            <a:xfrm>
              <a:off x="997" y="369"/>
              <a:ext cx="227"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3</a:t>
              </a:r>
            </a:p>
          </p:txBody>
        </p:sp>
        <p:sp>
          <p:nvSpPr>
            <p:cNvPr id="15371" name="Line 49"/>
            <p:cNvSpPr>
              <a:spLocks noChangeShapeType="1"/>
            </p:cNvSpPr>
            <p:nvPr/>
          </p:nvSpPr>
          <p:spPr bwMode="auto">
            <a:xfrm>
              <a:off x="1239" y="466"/>
              <a:ext cx="537" cy="0"/>
            </a:xfrm>
            <a:prstGeom prst="line">
              <a:avLst/>
            </a:prstGeom>
            <a:noFill/>
            <a:ln w="254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5372" name="Oval 50"/>
            <p:cNvSpPr>
              <a:spLocks noChangeArrowheads="1"/>
            </p:cNvSpPr>
            <p:nvPr/>
          </p:nvSpPr>
          <p:spPr bwMode="auto">
            <a:xfrm>
              <a:off x="3764" y="353"/>
              <a:ext cx="227"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4</a:t>
              </a:r>
            </a:p>
          </p:txBody>
        </p:sp>
        <p:sp>
          <p:nvSpPr>
            <p:cNvPr id="15373" name="Line 51"/>
            <p:cNvSpPr>
              <a:spLocks noChangeShapeType="1"/>
            </p:cNvSpPr>
            <p:nvPr/>
          </p:nvSpPr>
          <p:spPr bwMode="auto">
            <a:xfrm>
              <a:off x="4000" y="462"/>
              <a:ext cx="771" cy="0"/>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5374" name="Oval 52"/>
            <p:cNvSpPr>
              <a:spLocks noChangeArrowheads="1"/>
            </p:cNvSpPr>
            <p:nvPr/>
          </p:nvSpPr>
          <p:spPr bwMode="auto">
            <a:xfrm>
              <a:off x="1768" y="324"/>
              <a:ext cx="226"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1</a:t>
              </a:r>
            </a:p>
          </p:txBody>
        </p:sp>
        <p:sp>
          <p:nvSpPr>
            <p:cNvPr id="15375" name="Oval 53"/>
            <p:cNvSpPr>
              <a:spLocks noChangeArrowheads="1"/>
            </p:cNvSpPr>
            <p:nvPr/>
          </p:nvSpPr>
          <p:spPr bwMode="auto">
            <a:xfrm>
              <a:off x="3038" y="324"/>
              <a:ext cx="227"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2</a:t>
              </a:r>
            </a:p>
          </p:txBody>
        </p:sp>
        <p:sp>
          <p:nvSpPr>
            <p:cNvPr id="15376" name="Line 54"/>
            <p:cNvSpPr>
              <a:spLocks noChangeShapeType="1"/>
            </p:cNvSpPr>
            <p:nvPr/>
          </p:nvSpPr>
          <p:spPr bwMode="auto">
            <a:xfrm>
              <a:off x="3284" y="460"/>
              <a:ext cx="480" cy="0"/>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5377" name="Text Box 55"/>
            <p:cNvSpPr txBox="1">
              <a:spLocks noChangeArrowheads="1"/>
            </p:cNvSpPr>
            <p:nvPr/>
          </p:nvSpPr>
          <p:spPr bwMode="auto">
            <a:xfrm>
              <a:off x="407" y="143"/>
              <a:ext cx="4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15378" name="Text Box 56"/>
            <p:cNvSpPr txBox="1">
              <a:spLocks noChangeArrowheads="1"/>
            </p:cNvSpPr>
            <p:nvPr/>
          </p:nvSpPr>
          <p:spPr bwMode="auto">
            <a:xfrm>
              <a:off x="1223" y="143"/>
              <a:ext cx="4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15379" name="Text Box 57"/>
            <p:cNvSpPr txBox="1">
              <a:spLocks noChangeArrowheads="1"/>
            </p:cNvSpPr>
            <p:nvPr/>
          </p:nvSpPr>
          <p:spPr bwMode="auto">
            <a:xfrm>
              <a:off x="3310" y="141"/>
              <a:ext cx="4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15380" name="Text Box 58"/>
            <p:cNvSpPr txBox="1">
              <a:spLocks noChangeArrowheads="1"/>
            </p:cNvSpPr>
            <p:nvPr/>
          </p:nvSpPr>
          <p:spPr bwMode="auto">
            <a:xfrm>
              <a:off x="4217" y="141"/>
              <a:ext cx="4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15381" name="未知"/>
            <p:cNvSpPr>
              <a:spLocks/>
            </p:cNvSpPr>
            <p:nvPr/>
          </p:nvSpPr>
          <p:spPr bwMode="auto">
            <a:xfrm>
              <a:off x="899" y="560"/>
              <a:ext cx="430" cy="157"/>
            </a:xfrm>
            <a:custGeom>
              <a:avLst/>
              <a:gdLst>
                <a:gd name="T0" fmla="*/ 143 w 430"/>
                <a:gd name="T1" fmla="*/ 0 h 227"/>
                <a:gd name="T2" fmla="*/ 7 w 430"/>
                <a:gd name="T3" fmla="*/ 65 h 227"/>
                <a:gd name="T4" fmla="*/ 188 w 430"/>
                <a:gd name="T5" fmla="*/ 109 h 227"/>
                <a:gd name="T6" fmla="*/ 415 w 430"/>
                <a:gd name="T7" fmla="*/ 65 h 227"/>
                <a:gd name="T8" fmla="*/ 279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chemeClr val="bg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5382" name="Text Box 60"/>
            <p:cNvSpPr txBox="1">
              <a:spLocks noChangeArrowheads="1"/>
            </p:cNvSpPr>
            <p:nvPr/>
          </p:nvSpPr>
          <p:spPr bwMode="auto">
            <a:xfrm>
              <a:off x="994" y="685"/>
              <a:ext cx="2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endParaRPr lang="el-GR" altLang="en-US" sz="2000" b="1">
                <a:solidFill>
                  <a:srgbClr val="000000"/>
                </a:solidFill>
                <a:latin typeface="Times New Roman" panose="02020603050405020304" pitchFamily="18" charset="0"/>
              </a:endParaRPr>
            </a:p>
          </p:txBody>
        </p:sp>
        <p:sp>
          <p:nvSpPr>
            <p:cNvPr id="15383" name="未知"/>
            <p:cNvSpPr>
              <a:spLocks/>
            </p:cNvSpPr>
            <p:nvPr/>
          </p:nvSpPr>
          <p:spPr bwMode="auto">
            <a:xfrm>
              <a:off x="3666" y="551"/>
              <a:ext cx="430" cy="163"/>
            </a:xfrm>
            <a:custGeom>
              <a:avLst/>
              <a:gdLst>
                <a:gd name="T0" fmla="*/ 143 w 430"/>
                <a:gd name="T1" fmla="*/ 0 h 227"/>
                <a:gd name="T2" fmla="*/ 7 w 430"/>
                <a:gd name="T3" fmla="*/ 70 h 227"/>
                <a:gd name="T4" fmla="*/ 188 w 430"/>
                <a:gd name="T5" fmla="*/ 117 h 227"/>
                <a:gd name="T6" fmla="*/ 415 w 430"/>
                <a:gd name="T7" fmla="*/ 70 h 227"/>
                <a:gd name="T8" fmla="*/ 279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5384" name="Text Box 62"/>
            <p:cNvSpPr txBox="1">
              <a:spLocks noChangeArrowheads="1"/>
            </p:cNvSpPr>
            <p:nvPr/>
          </p:nvSpPr>
          <p:spPr bwMode="auto">
            <a:xfrm>
              <a:off x="3774" y="691"/>
              <a:ext cx="2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endParaRPr lang="el-GR" altLang="en-US" sz="2000" b="1">
                <a:solidFill>
                  <a:srgbClr val="000000"/>
                </a:solidFill>
                <a:latin typeface="Times New Roman" panose="02020603050405020304" pitchFamily="18" charset="0"/>
              </a:endParaRPr>
            </a:p>
          </p:txBody>
        </p:sp>
        <p:sp>
          <p:nvSpPr>
            <p:cNvPr id="15385" name="Oval 63"/>
            <p:cNvSpPr>
              <a:spLocks noChangeArrowheads="1"/>
            </p:cNvSpPr>
            <p:nvPr/>
          </p:nvSpPr>
          <p:spPr bwMode="auto">
            <a:xfrm>
              <a:off x="2402" y="97"/>
              <a:ext cx="226"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5</a:t>
              </a:r>
            </a:p>
          </p:txBody>
        </p:sp>
        <p:sp>
          <p:nvSpPr>
            <p:cNvPr id="15386" name="Oval 64"/>
            <p:cNvSpPr>
              <a:spLocks noChangeArrowheads="1"/>
            </p:cNvSpPr>
            <p:nvPr/>
          </p:nvSpPr>
          <p:spPr bwMode="auto">
            <a:xfrm>
              <a:off x="2402" y="550"/>
              <a:ext cx="226"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6</a:t>
              </a:r>
            </a:p>
          </p:txBody>
        </p:sp>
        <p:sp>
          <p:nvSpPr>
            <p:cNvPr id="15387" name="Line 65"/>
            <p:cNvSpPr>
              <a:spLocks noChangeShapeType="1"/>
            </p:cNvSpPr>
            <p:nvPr/>
          </p:nvSpPr>
          <p:spPr bwMode="auto">
            <a:xfrm flipV="1">
              <a:off x="1994" y="201"/>
              <a:ext cx="413" cy="168"/>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5388" name="Line 66"/>
            <p:cNvSpPr>
              <a:spLocks noChangeShapeType="1"/>
            </p:cNvSpPr>
            <p:nvPr/>
          </p:nvSpPr>
          <p:spPr bwMode="auto">
            <a:xfrm>
              <a:off x="2636" y="227"/>
              <a:ext cx="427" cy="148"/>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5389" name="Line 67"/>
            <p:cNvSpPr>
              <a:spLocks noChangeShapeType="1"/>
            </p:cNvSpPr>
            <p:nvPr/>
          </p:nvSpPr>
          <p:spPr bwMode="auto">
            <a:xfrm>
              <a:off x="1994" y="505"/>
              <a:ext cx="401" cy="175"/>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5390" name="Line 68"/>
            <p:cNvSpPr>
              <a:spLocks noChangeShapeType="1"/>
            </p:cNvSpPr>
            <p:nvPr/>
          </p:nvSpPr>
          <p:spPr bwMode="auto">
            <a:xfrm flipV="1">
              <a:off x="2616" y="499"/>
              <a:ext cx="441" cy="180"/>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5391" name="Text Box 69"/>
            <p:cNvSpPr txBox="1">
              <a:spLocks noChangeArrowheads="1"/>
            </p:cNvSpPr>
            <p:nvPr/>
          </p:nvSpPr>
          <p:spPr bwMode="auto">
            <a:xfrm>
              <a:off x="2039" y="69"/>
              <a:ext cx="2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endParaRPr lang="el-GR" altLang="en-US" sz="2000" b="1">
                <a:solidFill>
                  <a:srgbClr val="000000"/>
                </a:solidFill>
                <a:latin typeface="Times New Roman" panose="02020603050405020304" pitchFamily="18" charset="0"/>
              </a:endParaRPr>
            </a:p>
          </p:txBody>
        </p:sp>
        <p:sp>
          <p:nvSpPr>
            <p:cNvPr id="15392" name="Text Box 70"/>
            <p:cNvSpPr txBox="1">
              <a:spLocks noChangeArrowheads="1"/>
            </p:cNvSpPr>
            <p:nvPr/>
          </p:nvSpPr>
          <p:spPr bwMode="auto">
            <a:xfrm>
              <a:off x="2051" y="550"/>
              <a:ext cx="2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endParaRPr lang="el-GR" altLang="en-US" sz="2000" b="1">
                <a:solidFill>
                  <a:srgbClr val="000000"/>
                </a:solidFill>
                <a:latin typeface="Times New Roman" panose="02020603050405020304" pitchFamily="18" charset="0"/>
              </a:endParaRPr>
            </a:p>
          </p:txBody>
        </p:sp>
        <p:sp>
          <p:nvSpPr>
            <p:cNvPr id="15393" name="Text Box 71"/>
            <p:cNvSpPr txBox="1">
              <a:spLocks noChangeArrowheads="1"/>
            </p:cNvSpPr>
            <p:nvPr/>
          </p:nvSpPr>
          <p:spPr bwMode="auto">
            <a:xfrm>
              <a:off x="2734" y="60"/>
              <a:ext cx="2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endParaRPr lang="el-GR" altLang="en-US" sz="2000" b="1">
                <a:solidFill>
                  <a:srgbClr val="000000"/>
                </a:solidFill>
                <a:latin typeface="Times New Roman" panose="02020603050405020304" pitchFamily="18" charset="0"/>
              </a:endParaRPr>
            </a:p>
          </p:txBody>
        </p:sp>
        <p:sp>
          <p:nvSpPr>
            <p:cNvPr id="15394" name="Text Box 72"/>
            <p:cNvSpPr txBox="1">
              <a:spLocks noChangeArrowheads="1"/>
            </p:cNvSpPr>
            <p:nvPr/>
          </p:nvSpPr>
          <p:spPr bwMode="auto">
            <a:xfrm>
              <a:off x="2746" y="571"/>
              <a:ext cx="2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endParaRPr lang="el-GR" altLang="en-US" sz="2000" b="1">
                <a:solidFill>
                  <a:srgbClr val="000000"/>
                </a:solidFill>
                <a:latin typeface="Times New Roman" panose="02020603050405020304" pitchFamily="18" charset="0"/>
              </a:endParaRPr>
            </a:p>
          </p:txBody>
        </p:sp>
        <p:sp>
          <p:nvSpPr>
            <p:cNvPr id="15395" name="未知"/>
            <p:cNvSpPr>
              <a:spLocks/>
            </p:cNvSpPr>
            <p:nvPr/>
          </p:nvSpPr>
          <p:spPr bwMode="auto">
            <a:xfrm rot="10800000">
              <a:off x="905" y="219"/>
              <a:ext cx="430" cy="150"/>
            </a:xfrm>
            <a:custGeom>
              <a:avLst/>
              <a:gdLst>
                <a:gd name="T0" fmla="*/ 143 w 430"/>
                <a:gd name="T1" fmla="*/ 0 h 227"/>
                <a:gd name="T2" fmla="*/ 7 w 430"/>
                <a:gd name="T3" fmla="*/ 59 h 227"/>
                <a:gd name="T4" fmla="*/ 188 w 430"/>
                <a:gd name="T5" fmla="*/ 99 h 227"/>
                <a:gd name="T6" fmla="*/ 415 w 430"/>
                <a:gd name="T7" fmla="*/ 59 h 227"/>
                <a:gd name="T8" fmla="*/ 279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chemeClr val="bg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5396" name="Text Box 74"/>
            <p:cNvSpPr txBox="1">
              <a:spLocks noChangeArrowheads="1"/>
            </p:cNvSpPr>
            <p:nvPr/>
          </p:nvSpPr>
          <p:spPr bwMode="auto">
            <a:xfrm>
              <a:off x="1035" y="0"/>
              <a:ext cx="2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endParaRPr lang="el-GR" altLang="en-US" sz="2000" b="1">
                <a:solidFill>
                  <a:srgbClr val="000000"/>
                </a:solidFill>
                <a:latin typeface="Times New Roman" panose="02020603050405020304" pitchFamily="18" charset="0"/>
              </a:endParaRPr>
            </a:p>
          </p:txBody>
        </p:sp>
        <p:sp>
          <p:nvSpPr>
            <p:cNvPr id="15397" name="未知"/>
            <p:cNvSpPr>
              <a:spLocks/>
            </p:cNvSpPr>
            <p:nvPr/>
          </p:nvSpPr>
          <p:spPr bwMode="auto">
            <a:xfrm rot="10800000">
              <a:off x="3648" y="230"/>
              <a:ext cx="456" cy="163"/>
            </a:xfrm>
            <a:custGeom>
              <a:avLst/>
              <a:gdLst>
                <a:gd name="T0" fmla="*/ 161 w 430"/>
                <a:gd name="T1" fmla="*/ 0 h 227"/>
                <a:gd name="T2" fmla="*/ 7 w 430"/>
                <a:gd name="T3" fmla="*/ 70 h 227"/>
                <a:gd name="T4" fmla="*/ 211 w 430"/>
                <a:gd name="T5" fmla="*/ 117 h 227"/>
                <a:gd name="T6" fmla="*/ 467 w 430"/>
                <a:gd name="T7" fmla="*/ 70 h 227"/>
                <a:gd name="T8" fmla="*/ 314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5398" name="Text Box 76"/>
            <p:cNvSpPr txBox="1">
              <a:spLocks noChangeArrowheads="1"/>
            </p:cNvSpPr>
            <p:nvPr/>
          </p:nvSpPr>
          <p:spPr bwMode="auto">
            <a:xfrm>
              <a:off x="3774" y="18"/>
              <a:ext cx="2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endParaRPr lang="el-GR" altLang="en-US" sz="2000" b="1">
                <a:solidFill>
                  <a:srgbClr val="000000"/>
                </a:solidFill>
                <a:latin typeface="Times New Roman" panose="02020603050405020304" pitchFamily="18" charset="0"/>
              </a:endParaRPr>
            </a:p>
          </p:txBody>
        </p:sp>
      </p:grpSp>
    </p:spTree>
    <p:extLst>
      <p:ext uri="{BB962C8B-B14F-4D97-AF65-F5344CB8AC3E}">
        <p14:creationId xmlns:p14="http://schemas.microsoft.com/office/powerpoint/2010/main" val="35140900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4071">
                                            <p:txEl>
                                              <p:pRg st="1" end="1"/>
                                            </p:txEl>
                                          </p:spTgt>
                                        </p:tgtEl>
                                        <p:attrNameLst>
                                          <p:attrName>style.visibility</p:attrName>
                                        </p:attrNameLst>
                                      </p:cBhvr>
                                      <p:to>
                                        <p:strVal val="visible"/>
                                      </p:to>
                                    </p:set>
                                    <p:animEffect transition="in" filter="blinds(horizontal)">
                                      <p:cBhvr>
                                        <p:cTn id="7" dur="500"/>
                                        <p:tgtEl>
                                          <p:spTgt spid="4407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4071">
                                            <p:txEl>
                                              <p:pRg st="2" end="2"/>
                                            </p:txEl>
                                          </p:spTgt>
                                        </p:tgtEl>
                                        <p:attrNameLst>
                                          <p:attrName>style.visibility</p:attrName>
                                        </p:attrNameLst>
                                      </p:cBhvr>
                                      <p:to>
                                        <p:strVal val="visible"/>
                                      </p:to>
                                    </p:set>
                                    <p:animEffect transition="in" filter="blinds(horizontal)">
                                      <p:cBhvr>
                                        <p:cTn id="12" dur="500"/>
                                        <p:tgtEl>
                                          <p:spTgt spid="4407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4071">
                                            <p:txEl>
                                              <p:pRg st="3" end="3"/>
                                            </p:txEl>
                                          </p:spTgt>
                                        </p:tgtEl>
                                        <p:attrNameLst>
                                          <p:attrName>style.visibility</p:attrName>
                                        </p:attrNameLst>
                                      </p:cBhvr>
                                      <p:to>
                                        <p:strVal val="visible"/>
                                      </p:to>
                                    </p:set>
                                    <p:animEffect transition="in" filter="blinds(horizontal)">
                                      <p:cBhvr>
                                        <p:cTn id="17" dur="500"/>
                                        <p:tgtEl>
                                          <p:spTgt spid="44071">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4071">
                                            <p:txEl>
                                              <p:pRg st="4" end="4"/>
                                            </p:txEl>
                                          </p:spTgt>
                                        </p:tgtEl>
                                        <p:attrNameLst>
                                          <p:attrName>style.visibility</p:attrName>
                                        </p:attrNameLst>
                                      </p:cBhvr>
                                      <p:to>
                                        <p:strVal val="visible"/>
                                      </p:to>
                                    </p:set>
                                    <p:animEffect transition="in" filter="blinds(horizontal)">
                                      <p:cBhvr>
                                        <p:cTn id="20" dur="500"/>
                                        <p:tgtEl>
                                          <p:spTgt spid="44071">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44071">
                                            <p:txEl>
                                              <p:pRg st="6" end="6"/>
                                            </p:txEl>
                                          </p:spTgt>
                                        </p:tgtEl>
                                        <p:attrNameLst>
                                          <p:attrName>style.visibility</p:attrName>
                                        </p:attrNameLst>
                                      </p:cBhvr>
                                      <p:to>
                                        <p:strVal val="visible"/>
                                      </p:to>
                                    </p:set>
                                    <p:animEffect transition="in" filter="blinds(horizontal)">
                                      <p:cBhvr>
                                        <p:cTn id="25" dur="500"/>
                                        <p:tgtEl>
                                          <p:spTgt spid="440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bwMode="auto">
      <p:bgPr>
        <a:solidFill>
          <a:schemeClr val="tx1"/>
        </a:solidFill>
        <a:effectLst/>
      </p:bgPr>
    </p:bg>
    <p:spTree>
      <p:nvGrpSpPr>
        <p:cNvPr id="1" name=""/>
        <p:cNvGrpSpPr/>
        <p:nvPr/>
      </p:nvGrpSpPr>
      <p:grpSpPr>
        <a:xfrm>
          <a:off x="0" y="0"/>
          <a:ext cx="0" cy="0"/>
          <a:chOff x="0" y="0"/>
          <a:chExt cx="0" cy="0"/>
        </a:xfrm>
      </p:grpSpPr>
      <p:sp>
        <p:nvSpPr>
          <p:cNvPr id="41" name="灯片编号占位符 5"/>
          <p:cNvSpPr>
            <a:spLocks noGrp="1"/>
          </p:cNvSpPr>
          <p:nvPr>
            <p:ph type="sldNum" sz="quarter" idx="12"/>
          </p:nvPr>
        </p:nvSpPr>
        <p:spPr/>
        <p:txBody>
          <a:bodyPr/>
          <a:lstStyle/>
          <a:p>
            <a:pPr fontAlgn="base">
              <a:spcBef>
                <a:spcPct val="0"/>
              </a:spcBef>
              <a:spcAft>
                <a:spcPct val="0"/>
              </a:spcAft>
              <a:defRPr/>
            </a:pPr>
            <a:fld id="{D863905F-F75A-4546-8FBE-4D8B394EDD22}" type="slidenum">
              <a:rPr lang="zh-CN" altLang="en-US">
                <a:latin typeface="Arial" panose="020B0604020202020204" pitchFamily="34" charset="0"/>
                <a:ea typeface="黑体"/>
              </a:rPr>
              <a:pPr fontAlgn="base">
                <a:spcBef>
                  <a:spcPct val="0"/>
                </a:spcBef>
                <a:spcAft>
                  <a:spcPct val="0"/>
                </a:spcAft>
                <a:defRPr/>
              </a:pPr>
              <a:t>29</a:t>
            </a:fld>
            <a:endParaRPr lang="en-US" altLang="zh-CN">
              <a:latin typeface="Arial" panose="020B0604020202020204" pitchFamily="34" charset="0"/>
              <a:ea typeface="黑体"/>
            </a:endParaRPr>
          </a:p>
        </p:txBody>
      </p:sp>
      <p:sp>
        <p:nvSpPr>
          <p:cNvPr id="16387" name="Rectangle 39"/>
          <p:cNvSpPr>
            <a:spLocks noChangeArrowheads="1"/>
          </p:cNvSpPr>
          <p:nvPr/>
        </p:nvSpPr>
        <p:spPr bwMode="auto">
          <a:xfrm>
            <a:off x="3171825" y="4484689"/>
            <a:ext cx="181822"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b="1">
              <a:solidFill>
                <a:srgbClr val="FFFFFF"/>
              </a:solidFill>
            </a:endParaRPr>
          </a:p>
        </p:txBody>
      </p:sp>
      <p:sp>
        <p:nvSpPr>
          <p:cNvPr id="45096" name="Rectangle 40"/>
          <p:cNvSpPr>
            <a:spLocks noChangeArrowheads="1"/>
          </p:cNvSpPr>
          <p:nvPr/>
        </p:nvSpPr>
        <p:spPr bwMode="auto">
          <a:xfrm>
            <a:off x="1798638" y="2906714"/>
            <a:ext cx="8610600" cy="332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990600" indent="-53340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371600" indent="-4572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752600" indent="-3810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209800" indent="-3810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6670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31242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5814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40386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eaLnBrk="0" fontAlgn="base" hangingPunct="0">
              <a:lnSpc>
                <a:spcPct val="145000"/>
              </a:lnSpc>
              <a:spcAft>
                <a:spcPct val="0"/>
              </a:spcAft>
              <a:buClr>
                <a:srgbClr val="6EA0B0"/>
              </a:buClr>
              <a:buNone/>
            </a:pPr>
            <a:r>
              <a:rPr lang="zh-CN" altLang="en-US" sz="2000" b="1">
                <a:solidFill>
                  <a:srgbClr val="000000"/>
                </a:solidFill>
                <a:latin typeface="Times New Roman" panose="02020603050405020304" pitchFamily="18" charset="0"/>
                <a:ea typeface="楷体_GB2312" pitchFamily="49" charset="-122"/>
              </a:rPr>
              <a:t>举例：假设有</a:t>
            </a:r>
            <a:r>
              <a:rPr lang="en-US" altLang="zh-CN" sz="2000" b="1">
                <a:solidFill>
                  <a:srgbClr val="000000"/>
                </a:solidFill>
                <a:latin typeface="Times New Roman" panose="02020603050405020304" pitchFamily="18" charset="0"/>
                <a:ea typeface="楷体_GB2312" pitchFamily="49" charset="-122"/>
              </a:rPr>
              <a:t>I={5, 2}</a:t>
            </a:r>
            <a:r>
              <a:rPr lang="zh-CN" altLang="en-US" sz="2000" b="1">
                <a:solidFill>
                  <a:srgbClr val="000000"/>
                </a:solidFill>
                <a:latin typeface="Times New Roman" panose="02020603050405020304" pitchFamily="18" charset="0"/>
                <a:ea typeface="楷体_GB2312" pitchFamily="49" charset="-122"/>
              </a:rPr>
              <a:t>，求</a:t>
            </a:r>
            <a:r>
              <a:rPr lang="en-US" altLang="zh-CN" sz="2000" b="1">
                <a:solidFill>
                  <a:srgbClr val="000000"/>
                </a:solidFill>
                <a:latin typeface="Times New Roman" panose="02020603050405020304" pitchFamily="18" charset="0"/>
                <a:ea typeface="楷体_GB2312" pitchFamily="49" charset="-122"/>
              </a:rPr>
              <a:t>ε-CLOSURE(I)</a:t>
            </a:r>
          </a:p>
          <a:p>
            <a:pPr algn="just" eaLnBrk="0" fontAlgn="base" hangingPunct="0">
              <a:lnSpc>
                <a:spcPct val="145000"/>
              </a:lnSpc>
              <a:spcAft>
                <a:spcPct val="0"/>
              </a:spcAft>
              <a:buClr>
                <a:srgbClr val="6EA0B0"/>
              </a:buClr>
              <a:buNone/>
            </a:pPr>
            <a:r>
              <a:rPr lang="zh-CN" altLang="en-US" sz="2000" b="1">
                <a:solidFill>
                  <a:srgbClr val="000000"/>
                </a:solidFill>
                <a:latin typeface="Times New Roman" panose="02020603050405020304" pitchFamily="18" charset="0"/>
                <a:ea typeface="楷体_GB2312" pitchFamily="49" charset="-122"/>
              </a:rPr>
              <a:t>首先，根据定义，</a:t>
            </a:r>
            <a:r>
              <a:rPr lang="zh-CN" altLang="en-US" sz="2000" b="1" u="sng">
                <a:solidFill>
                  <a:srgbClr val="CC3399"/>
                </a:solidFill>
                <a:latin typeface="Times New Roman" panose="02020603050405020304" pitchFamily="18" charset="0"/>
                <a:ea typeface="楷体_GB2312" pitchFamily="49" charset="-122"/>
              </a:rPr>
              <a:t>状态</a:t>
            </a:r>
            <a:r>
              <a:rPr lang="en-US" altLang="zh-CN" sz="2000" b="1" u="sng">
                <a:solidFill>
                  <a:srgbClr val="CC3399"/>
                </a:solidFill>
                <a:latin typeface="Times New Roman" panose="02020603050405020304" pitchFamily="18" charset="0"/>
                <a:ea typeface="楷体_GB2312" pitchFamily="49" charset="-122"/>
              </a:rPr>
              <a:t>5</a:t>
            </a:r>
            <a:r>
              <a:rPr lang="zh-CN" altLang="en-US" sz="2000" b="1" u="sng">
                <a:solidFill>
                  <a:srgbClr val="CC3399"/>
                </a:solidFill>
                <a:latin typeface="Times New Roman" panose="02020603050405020304" pitchFamily="18" charset="0"/>
                <a:ea typeface="楷体_GB2312" pitchFamily="49" charset="-122"/>
              </a:rPr>
              <a:t>和</a:t>
            </a:r>
            <a:r>
              <a:rPr lang="en-US" altLang="zh-CN" sz="2000" b="1" u="sng">
                <a:solidFill>
                  <a:srgbClr val="CC3399"/>
                </a:solidFill>
                <a:latin typeface="Times New Roman" panose="02020603050405020304" pitchFamily="18" charset="0"/>
                <a:ea typeface="楷体_GB2312" pitchFamily="49" charset="-122"/>
              </a:rPr>
              <a:t>2</a:t>
            </a:r>
            <a:r>
              <a:rPr lang="zh-CN" altLang="en-US" sz="2000" b="1" u="sng">
                <a:solidFill>
                  <a:srgbClr val="CC3399"/>
                </a:solidFill>
                <a:latin typeface="Times New Roman" panose="02020603050405020304" pitchFamily="18" charset="0"/>
                <a:ea typeface="楷体_GB2312" pitchFamily="49" charset="-122"/>
              </a:rPr>
              <a:t>，肯定属于</a:t>
            </a:r>
            <a:r>
              <a:rPr lang="en-US" altLang="zh-CN" sz="2000" b="1" u="sng">
                <a:solidFill>
                  <a:srgbClr val="CC3399"/>
                </a:solidFill>
                <a:latin typeface="Times New Roman" panose="02020603050405020304" pitchFamily="18" charset="0"/>
                <a:ea typeface="楷体_GB2312" pitchFamily="49" charset="-122"/>
              </a:rPr>
              <a:t>ε-CLOSURE(I)</a:t>
            </a:r>
          </a:p>
          <a:p>
            <a:pPr algn="just" eaLnBrk="0" fontAlgn="base" hangingPunct="0">
              <a:lnSpc>
                <a:spcPct val="145000"/>
              </a:lnSpc>
              <a:spcAft>
                <a:spcPct val="0"/>
              </a:spcAft>
              <a:buClr>
                <a:srgbClr val="6EA0B0"/>
              </a:buClr>
              <a:buNone/>
            </a:pPr>
            <a:r>
              <a:rPr lang="zh-CN" altLang="en-US" sz="2000" b="1">
                <a:solidFill>
                  <a:srgbClr val="000000"/>
                </a:solidFill>
                <a:latin typeface="Times New Roman" panose="02020603050405020304" pitchFamily="18" charset="0"/>
                <a:ea typeface="楷体_GB2312" pitchFamily="49" charset="-122"/>
              </a:rPr>
              <a:t>又因为，状态</a:t>
            </a:r>
            <a:r>
              <a:rPr lang="en-US" altLang="zh-CN" sz="2000" b="1">
                <a:solidFill>
                  <a:srgbClr val="000000"/>
                </a:solidFill>
                <a:latin typeface="Times New Roman" panose="02020603050405020304" pitchFamily="18" charset="0"/>
                <a:ea typeface="楷体_GB2312" pitchFamily="49" charset="-122"/>
              </a:rPr>
              <a:t>2</a:t>
            </a:r>
            <a:r>
              <a:rPr lang="zh-CN" altLang="en-US" sz="2000" b="1">
                <a:solidFill>
                  <a:srgbClr val="000000"/>
                </a:solidFill>
                <a:latin typeface="Times New Roman" panose="02020603050405020304" pitchFamily="18" charset="0"/>
                <a:ea typeface="楷体_GB2312" pitchFamily="49" charset="-122"/>
              </a:rPr>
              <a:t>可以无条件到</a:t>
            </a:r>
            <a:r>
              <a:rPr lang="en-US" altLang="zh-CN" sz="2000" b="1">
                <a:solidFill>
                  <a:srgbClr val="000000"/>
                </a:solidFill>
                <a:latin typeface="Times New Roman" panose="02020603050405020304" pitchFamily="18" charset="0"/>
                <a:ea typeface="楷体_GB2312" pitchFamily="49" charset="-122"/>
              </a:rPr>
              <a:t>4</a:t>
            </a:r>
            <a:r>
              <a:rPr lang="zh-CN" altLang="en-US" sz="2000" b="1">
                <a:solidFill>
                  <a:srgbClr val="000000"/>
                </a:solidFill>
                <a:latin typeface="Times New Roman" panose="02020603050405020304" pitchFamily="18" charset="0"/>
                <a:ea typeface="楷体_GB2312" pitchFamily="49" charset="-122"/>
              </a:rPr>
              <a:t>，还可以继续无条件到</a:t>
            </a:r>
            <a:r>
              <a:rPr lang="en-US" altLang="zh-CN" sz="2000" b="1">
                <a:solidFill>
                  <a:srgbClr val="000000"/>
                </a:solidFill>
                <a:latin typeface="Times New Roman" panose="02020603050405020304" pitchFamily="18" charset="0"/>
                <a:ea typeface="楷体_GB2312" pitchFamily="49" charset="-122"/>
              </a:rPr>
              <a:t>Z</a:t>
            </a:r>
            <a:r>
              <a:rPr lang="zh-CN" altLang="en-US" sz="2000" b="1">
                <a:solidFill>
                  <a:srgbClr val="000000"/>
                </a:solidFill>
                <a:latin typeface="Times New Roman" panose="02020603050405020304" pitchFamily="18" charset="0"/>
                <a:ea typeface="楷体_GB2312" pitchFamily="49" charset="-122"/>
              </a:rPr>
              <a:t>，所以</a:t>
            </a:r>
            <a:r>
              <a:rPr lang="zh-CN" altLang="en-US" sz="2000" b="1" u="sng">
                <a:solidFill>
                  <a:srgbClr val="CC3399"/>
                </a:solidFill>
                <a:latin typeface="Times New Roman" panose="02020603050405020304" pitchFamily="18" charset="0"/>
                <a:ea typeface="楷体_GB2312" pitchFamily="49" charset="-122"/>
              </a:rPr>
              <a:t>状态</a:t>
            </a:r>
            <a:r>
              <a:rPr lang="en-US" altLang="zh-CN" sz="2000" b="1" u="sng">
                <a:solidFill>
                  <a:srgbClr val="CC3399"/>
                </a:solidFill>
                <a:latin typeface="Times New Roman" panose="02020603050405020304" pitchFamily="18" charset="0"/>
                <a:ea typeface="楷体_GB2312" pitchFamily="49" charset="-122"/>
              </a:rPr>
              <a:t>4</a:t>
            </a:r>
            <a:r>
              <a:rPr lang="zh-CN" altLang="en-US" sz="2000" b="1" u="sng">
                <a:solidFill>
                  <a:srgbClr val="CC3399"/>
                </a:solidFill>
                <a:latin typeface="Times New Roman" panose="02020603050405020304" pitchFamily="18" charset="0"/>
                <a:ea typeface="楷体_GB2312" pitchFamily="49" charset="-122"/>
              </a:rPr>
              <a:t>和</a:t>
            </a:r>
            <a:r>
              <a:rPr lang="en-US" altLang="zh-CN" sz="2000" b="1" u="sng">
                <a:solidFill>
                  <a:srgbClr val="CC3399"/>
                </a:solidFill>
                <a:latin typeface="Times New Roman" panose="02020603050405020304" pitchFamily="18" charset="0"/>
                <a:ea typeface="楷体_GB2312" pitchFamily="49" charset="-122"/>
              </a:rPr>
              <a:t>Z</a:t>
            </a:r>
          </a:p>
          <a:p>
            <a:pPr algn="just" eaLnBrk="0" fontAlgn="base" hangingPunct="0">
              <a:lnSpc>
                <a:spcPct val="145000"/>
              </a:lnSpc>
              <a:spcAft>
                <a:spcPct val="0"/>
              </a:spcAft>
              <a:buClr>
                <a:srgbClr val="6EA0B0"/>
              </a:buClr>
              <a:buNone/>
            </a:pPr>
            <a:r>
              <a:rPr lang="zh-CN" altLang="en-US" sz="2000" b="1" u="sng">
                <a:solidFill>
                  <a:srgbClr val="CC3399"/>
                </a:solidFill>
                <a:latin typeface="Times New Roman" panose="02020603050405020304" pitchFamily="18" charset="0"/>
                <a:ea typeface="楷体_GB2312" pitchFamily="49" charset="-122"/>
              </a:rPr>
              <a:t>也属于</a:t>
            </a:r>
            <a:r>
              <a:rPr lang="en-US" altLang="zh-CN" sz="2000" b="1" u="sng">
                <a:solidFill>
                  <a:srgbClr val="CC3399"/>
                </a:solidFill>
                <a:latin typeface="Times New Roman" panose="02020603050405020304" pitchFamily="18" charset="0"/>
                <a:ea typeface="楷体_GB2312" pitchFamily="49" charset="-122"/>
              </a:rPr>
              <a:t>ε-CLOSURE(I)</a:t>
            </a:r>
          </a:p>
          <a:p>
            <a:pPr algn="just" eaLnBrk="0" fontAlgn="base" hangingPunct="0">
              <a:lnSpc>
                <a:spcPct val="145000"/>
              </a:lnSpc>
              <a:spcAft>
                <a:spcPct val="0"/>
              </a:spcAft>
              <a:buClr>
                <a:srgbClr val="6EA0B0"/>
              </a:buClr>
              <a:buNone/>
            </a:pPr>
            <a:r>
              <a:rPr lang="zh-CN" altLang="en-US" sz="2000" b="1">
                <a:solidFill>
                  <a:srgbClr val="000000"/>
                </a:solidFill>
                <a:latin typeface="Times New Roman" panose="02020603050405020304" pitchFamily="18" charset="0"/>
                <a:ea typeface="楷体_GB2312" pitchFamily="49" charset="-122"/>
              </a:rPr>
              <a:t>所以， 该例中的</a:t>
            </a:r>
            <a:r>
              <a:rPr lang="en-US" altLang="zh-CN" sz="2000" b="1">
                <a:solidFill>
                  <a:srgbClr val="000000"/>
                </a:solidFill>
                <a:latin typeface="Times New Roman" panose="02020603050405020304" pitchFamily="18" charset="0"/>
                <a:ea typeface="楷体_GB2312" pitchFamily="49" charset="-122"/>
              </a:rPr>
              <a:t>ε-CLOSURE(I)={5, 2, 4, Z}</a:t>
            </a:r>
          </a:p>
          <a:p>
            <a:pPr algn="just" eaLnBrk="0" fontAlgn="base" hangingPunct="0">
              <a:lnSpc>
                <a:spcPct val="145000"/>
              </a:lnSpc>
              <a:spcAft>
                <a:spcPct val="0"/>
              </a:spcAft>
              <a:buClr>
                <a:srgbClr val="6EA0B0"/>
              </a:buClr>
              <a:buNone/>
            </a:pPr>
            <a:r>
              <a:rPr lang="zh-CN" altLang="en-US" sz="2000" b="1" i="1">
                <a:solidFill>
                  <a:srgbClr val="0000CC"/>
                </a:solidFill>
                <a:latin typeface="Times New Roman" panose="02020603050405020304" pitchFamily="18" charset="0"/>
                <a:ea typeface="楷体_GB2312" pitchFamily="49" charset="-122"/>
              </a:rPr>
              <a:t>总结：所谓</a:t>
            </a:r>
            <a:r>
              <a:rPr lang="en-US" altLang="zh-CN" sz="2000" b="1" i="1">
                <a:solidFill>
                  <a:srgbClr val="0000CC"/>
                </a:solidFill>
                <a:latin typeface="Times New Roman" panose="02020603050405020304" pitchFamily="18" charset="0"/>
                <a:ea typeface="楷体_GB2312" pitchFamily="49" charset="-122"/>
              </a:rPr>
              <a:t>ε-CLOSURE(I)</a:t>
            </a:r>
            <a:r>
              <a:rPr lang="zh-CN" altLang="en-US" sz="2000" b="1" i="1">
                <a:solidFill>
                  <a:srgbClr val="0000CC"/>
                </a:solidFill>
                <a:latin typeface="Times New Roman" panose="02020603050405020304" pitchFamily="18" charset="0"/>
                <a:ea typeface="楷体_GB2312" pitchFamily="49" charset="-122"/>
              </a:rPr>
              <a:t>，就是</a:t>
            </a:r>
            <a:r>
              <a:rPr lang="en-US" altLang="zh-CN" sz="2000" b="1" i="1">
                <a:solidFill>
                  <a:srgbClr val="0000CC"/>
                </a:solidFill>
                <a:latin typeface="Times New Roman" panose="02020603050405020304" pitchFamily="18" charset="0"/>
                <a:ea typeface="楷体_GB2312" pitchFamily="49" charset="-122"/>
              </a:rPr>
              <a:t>I</a:t>
            </a:r>
            <a:r>
              <a:rPr lang="zh-CN" altLang="en-US" sz="2000" b="1" i="1">
                <a:solidFill>
                  <a:srgbClr val="0000CC"/>
                </a:solidFill>
                <a:latin typeface="Times New Roman" panose="02020603050405020304" pitchFamily="18" charset="0"/>
                <a:ea typeface="楷体_GB2312" pitchFamily="49" charset="-122"/>
              </a:rPr>
              <a:t>中的所有状态和它们可以无条件到达的</a:t>
            </a:r>
          </a:p>
          <a:p>
            <a:pPr algn="just" eaLnBrk="0" fontAlgn="base" hangingPunct="0">
              <a:lnSpc>
                <a:spcPct val="145000"/>
              </a:lnSpc>
              <a:spcAft>
                <a:spcPct val="0"/>
              </a:spcAft>
              <a:buClr>
                <a:srgbClr val="6EA0B0"/>
              </a:buClr>
              <a:buNone/>
            </a:pPr>
            <a:r>
              <a:rPr lang="zh-CN" altLang="en-US" sz="2000" b="1" i="1">
                <a:solidFill>
                  <a:srgbClr val="0000CC"/>
                </a:solidFill>
                <a:latin typeface="Times New Roman" panose="02020603050405020304" pitchFamily="18" charset="0"/>
                <a:ea typeface="楷体_GB2312" pitchFamily="49" charset="-122"/>
              </a:rPr>
              <a:t>            所有状态所组成的一个状态子集</a:t>
            </a:r>
          </a:p>
        </p:txBody>
      </p:sp>
      <p:sp>
        <p:nvSpPr>
          <p:cNvPr id="16389" name="Rectangle 41"/>
          <p:cNvSpPr>
            <a:spLocks noChangeArrowheads="1"/>
          </p:cNvSpPr>
          <p:nvPr/>
        </p:nvSpPr>
        <p:spPr bwMode="auto">
          <a:xfrm>
            <a:off x="1611313" y="193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en-US" altLang="zh-CN" sz="3400" b="1" dirty="0">
                <a:solidFill>
                  <a:srgbClr val="0F55C7"/>
                </a:solidFill>
                <a:latin typeface="Times New Roman" panose="02020603050405020304" pitchFamily="18" charset="0"/>
              </a:rPr>
              <a:t>§3.3.4</a:t>
            </a:r>
            <a:r>
              <a:rPr lang="zh-CN" altLang="en-US" sz="3400" b="1" dirty="0" smtClean="0">
                <a:solidFill>
                  <a:srgbClr val="0F55C7"/>
                </a:solidFill>
                <a:latin typeface="Times New Roman" panose="02020603050405020304" pitchFamily="18" charset="0"/>
              </a:rPr>
              <a:t>将</a:t>
            </a:r>
            <a:r>
              <a:rPr lang="zh-CN" altLang="en-US" sz="3400" b="1" dirty="0">
                <a:solidFill>
                  <a:srgbClr val="0F55C7"/>
                </a:solidFill>
                <a:latin typeface="Times New Roman" panose="02020603050405020304" pitchFamily="18" charset="0"/>
              </a:rPr>
              <a:t>转换系统变为</a:t>
            </a:r>
            <a:r>
              <a:rPr lang="en-US" altLang="zh-CN" sz="3400" b="1" dirty="0">
                <a:solidFill>
                  <a:srgbClr val="0F55C7"/>
                </a:solidFill>
                <a:latin typeface="Times New Roman" panose="02020603050405020304" pitchFamily="18" charset="0"/>
              </a:rPr>
              <a:t>DFA</a:t>
            </a:r>
          </a:p>
        </p:txBody>
      </p:sp>
      <p:sp>
        <p:nvSpPr>
          <p:cNvPr id="16390" name="Rectangle 42"/>
          <p:cNvSpPr>
            <a:spLocks noChangeArrowheads="1"/>
          </p:cNvSpPr>
          <p:nvPr/>
        </p:nvSpPr>
        <p:spPr bwMode="auto">
          <a:xfrm>
            <a:off x="6819900" y="901701"/>
            <a:ext cx="30368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800" b="1">
                <a:solidFill>
                  <a:srgbClr val="CC3399"/>
                </a:solidFill>
                <a:latin typeface="Times New Roman" panose="02020603050405020304" pitchFamily="18" charset="0"/>
              </a:rPr>
              <a:t>(a|b)</a:t>
            </a:r>
            <a:r>
              <a:rPr lang="en-US" altLang="zh-CN" sz="2800" b="1" baseline="30000">
                <a:solidFill>
                  <a:srgbClr val="CC3399"/>
                </a:solidFill>
                <a:latin typeface="Times New Roman" panose="02020603050405020304" pitchFamily="18" charset="0"/>
              </a:rPr>
              <a:t>*</a:t>
            </a:r>
            <a:r>
              <a:rPr lang="en-US" altLang="zh-CN" sz="2800" b="1">
                <a:solidFill>
                  <a:srgbClr val="CC3399"/>
                </a:solidFill>
                <a:latin typeface="Times New Roman" panose="02020603050405020304" pitchFamily="18" charset="0"/>
              </a:rPr>
              <a:t>(aa|bb)(a|b)</a:t>
            </a:r>
            <a:r>
              <a:rPr lang="en-US" altLang="zh-CN" sz="2800" b="1" baseline="30000">
                <a:solidFill>
                  <a:srgbClr val="CC3399"/>
                </a:solidFill>
                <a:latin typeface="Times New Roman" panose="02020603050405020304" pitchFamily="18" charset="0"/>
              </a:rPr>
              <a:t>*</a:t>
            </a:r>
            <a:endParaRPr lang="zh-CN" altLang="en-US" sz="2800" b="1" baseline="30000">
              <a:solidFill>
                <a:srgbClr val="CC3399"/>
              </a:solidFill>
              <a:latin typeface="Times New Roman" panose="02020603050405020304" pitchFamily="18" charset="0"/>
            </a:endParaRPr>
          </a:p>
        </p:txBody>
      </p:sp>
      <p:grpSp>
        <p:nvGrpSpPr>
          <p:cNvPr id="16391" name="Group 43"/>
          <p:cNvGrpSpPr>
            <a:grpSpLocks/>
          </p:cNvGrpSpPr>
          <p:nvPr/>
        </p:nvGrpSpPr>
        <p:grpSpPr bwMode="auto">
          <a:xfrm>
            <a:off x="2012950" y="1385889"/>
            <a:ext cx="8096250" cy="1493837"/>
            <a:chOff x="0" y="0"/>
            <a:chExt cx="5100" cy="941"/>
          </a:xfrm>
        </p:grpSpPr>
        <p:sp>
          <p:nvSpPr>
            <p:cNvPr id="16392" name="Oval 44"/>
            <p:cNvSpPr>
              <a:spLocks noChangeArrowheads="1"/>
            </p:cNvSpPr>
            <p:nvPr/>
          </p:nvSpPr>
          <p:spPr bwMode="auto">
            <a:xfrm>
              <a:off x="0" y="369"/>
              <a:ext cx="226"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S</a:t>
              </a:r>
            </a:p>
          </p:txBody>
        </p:sp>
        <p:grpSp>
          <p:nvGrpSpPr>
            <p:cNvPr id="16393" name="Group 45"/>
            <p:cNvGrpSpPr>
              <a:grpSpLocks/>
            </p:cNvGrpSpPr>
            <p:nvPr/>
          </p:nvGrpSpPr>
          <p:grpSpPr bwMode="auto">
            <a:xfrm>
              <a:off x="4780" y="306"/>
              <a:ext cx="320" cy="310"/>
              <a:chOff x="0" y="0"/>
              <a:chExt cx="317" cy="317"/>
            </a:xfrm>
          </p:grpSpPr>
          <p:sp>
            <p:nvSpPr>
              <p:cNvPr id="16424" name="Oval 46"/>
              <p:cNvSpPr>
                <a:spLocks noChangeArrowheads="1"/>
              </p:cNvSpPr>
              <p:nvPr/>
            </p:nvSpPr>
            <p:spPr bwMode="auto">
              <a:xfrm>
                <a:off x="0" y="0"/>
                <a:ext cx="317" cy="31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16425" name="Oval 47"/>
              <p:cNvSpPr>
                <a:spLocks noChangeArrowheads="1"/>
              </p:cNvSpPr>
              <p:nvPr/>
            </p:nvSpPr>
            <p:spPr bwMode="auto">
              <a:xfrm>
                <a:off x="47" y="45"/>
                <a:ext cx="226"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Z</a:t>
                </a:r>
              </a:p>
            </p:txBody>
          </p:sp>
        </p:grpSp>
        <p:sp>
          <p:nvSpPr>
            <p:cNvPr id="16394" name="Line 48"/>
            <p:cNvSpPr>
              <a:spLocks noChangeShapeType="1"/>
            </p:cNvSpPr>
            <p:nvPr/>
          </p:nvSpPr>
          <p:spPr bwMode="auto">
            <a:xfrm>
              <a:off x="226" y="460"/>
              <a:ext cx="771" cy="0"/>
            </a:xfrm>
            <a:prstGeom prst="line">
              <a:avLst/>
            </a:prstGeom>
            <a:noFill/>
            <a:ln w="254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6395" name="Oval 49"/>
            <p:cNvSpPr>
              <a:spLocks noChangeArrowheads="1"/>
            </p:cNvSpPr>
            <p:nvPr/>
          </p:nvSpPr>
          <p:spPr bwMode="auto">
            <a:xfrm>
              <a:off x="997" y="369"/>
              <a:ext cx="227"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3</a:t>
              </a:r>
            </a:p>
          </p:txBody>
        </p:sp>
        <p:sp>
          <p:nvSpPr>
            <p:cNvPr id="16396" name="Line 50"/>
            <p:cNvSpPr>
              <a:spLocks noChangeShapeType="1"/>
            </p:cNvSpPr>
            <p:nvPr/>
          </p:nvSpPr>
          <p:spPr bwMode="auto">
            <a:xfrm>
              <a:off x="1239" y="466"/>
              <a:ext cx="537" cy="0"/>
            </a:xfrm>
            <a:prstGeom prst="line">
              <a:avLst/>
            </a:prstGeom>
            <a:noFill/>
            <a:ln w="254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6397" name="Oval 51"/>
            <p:cNvSpPr>
              <a:spLocks noChangeArrowheads="1"/>
            </p:cNvSpPr>
            <p:nvPr/>
          </p:nvSpPr>
          <p:spPr bwMode="auto">
            <a:xfrm>
              <a:off x="3764" y="353"/>
              <a:ext cx="227"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4</a:t>
              </a:r>
            </a:p>
          </p:txBody>
        </p:sp>
        <p:sp>
          <p:nvSpPr>
            <p:cNvPr id="16398" name="Line 52"/>
            <p:cNvSpPr>
              <a:spLocks noChangeShapeType="1"/>
            </p:cNvSpPr>
            <p:nvPr/>
          </p:nvSpPr>
          <p:spPr bwMode="auto">
            <a:xfrm>
              <a:off x="4000" y="462"/>
              <a:ext cx="771" cy="0"/>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6399" name="Oval 53"/>
            <p:cNvSpPr>
              <a:spLocks noChangeArrowheads="1"/>
            </p:cNvSpPr>
            <p:nvPr/>
          </p:nvSpPr>
          <p:spPr bwMode="auto">
            <a:xfrm>
              <a:off x="1768" y="324"/>
              <a:ext cx="226"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1</a:t>
              </a:r>
            </a:p>
          </p:txBody>
        </p:sp>
        <p:sp>
          <p:nvSpPr>
            <p:cNvPr id="16400" name="Oval 54"/>
            <p:cNvSpPr>
              <a:spLocks noChangeArrowheads="1"/>
            </p:cNvSpPr>
            <p:nvPr/>
          </p:nvSpPr>
          <p:spPr bwMode="auto">
            <a:xfrm>
              <a:off x="3038" y="324"/>
              <a:ext cx="227"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2</a:t>
              </a:r>
            </a:p>
          </p:txBody>
        </p:sp>
        <p:sp>
          <p:nvSpPr>
            <p:cNvPr id="16401" name="Line 55"/>
            <p:cNvSpPr>
              <a:spLocks noChangeShapeType="1"/>
            </p:cNvSpPr>
            <p:nvPr/>
          </p:nvSpPr>
          <p:spPr bwMode="auto">
            <a:xfrm>
              <a:off x="3284" y="460"/>
              <a:ext cx="480" cy="0"/>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6402" name="Text Box 56"/>
            <p:cNvSpPr txBox="1">
              <a:spLocks noChangeArrowheads="1"/>
            </p:cNvSpPr>
            <p:nvPr/>
          </p:nvSpPr>
          <p:spPr bwMode="auto">
            <a:xfrm>
              <a:off x="407" y="143"/>
              <a:ext cx="4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16403" name="Text Box 57"/>
            <p:cNvSpPr txBox="1">
              <a:spLocks noChangeArrowheads="1"/>
            </p:cNvSpPr>
            <p:nvPr/>
          </p:nvSpPr>
          <p:spPr bwMode="auto">
            <a:xfrm>
              <a:off x="1223" y="143"/>
              <a:ext cx="4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16404" name="Text Box 58"/>
            <p:cNvSpPr txBox="1">
              <a:spLocks noChangeArrowheads="1"/>
            </p:cNvSpPr>
            <p:nvPr/>
          </p:nvSpPr>
          <p:spPr bwMode="auto">
            <a:xfrm>
              <a:off x="3310" y="141"/>
              <a:ext cx="4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16405" name="Text Box 59"/>
            <p:cNvSpPr txBox="1">
              <a:spLocks noChangeArrowheads="1"/>
            </p:cNvSpPr>
            <p:nvPr/>
          </p:nvSpPr>
          <p:spPr bwMode="auto">
            <a:xfrm>
              <a:off x="4217" y="141"/>
              <a:ext cx="4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16406" name="未知"/>
            <p:cNvSpPr>
              <a:spLocks/>
            </p:cNvSpPr>
            <p:nvPr/>
          </p:nvSpPr>
          <p:spPr bwMode="auto">
            <a:xfrm>
              <a:off x="899" y="560"/>
              <a:ext cx="430" cy="157"/>
            </a:xfrm>
            <a:custGeom>
              <a:avLst/>
              <a:gdLst>
                <a:gd name="T0" fmla="*/ 143 w 430"/>
                <a:gd name="T1" fmla="*/ 0 h 227"/>
                <a:gd name="T2" fmla="*/ 7 w 430"/>
                <a:gd name="T3" fmla="*/ 65 h 227"/>
                <a:gd name="T4" fmla="*/ 188 w 430"/>
                <a:gd name="T5" fmla="*/ 109 h 227"/>
                <a:gd name="T6" fmla="*/ 415 w 430"/>
                <a:gd name="T7" fmla="*/ 65 h 227"/>
                <a:gd name="T8" fmla="*/ 279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chemeClr val="bg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6407" name="Text Box 61"/>
            <p:cNvSpPr txBox="1">
              <a:spLocks noChangeArrowheads="1"/>
            </p:cNvSpPr>
            <p:nvPr/>
          </p:nvSpPr>
          <p:spPr bwMode="auto">
            <a:xfrm>
              <a:off x="994" y="685"/>
              <a:ext cx="2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endParaRPr lang="el-GR" altLang="en-US" sz="2000" b="1">
                <a:solidFill>
                  <a:srgbClr val="000000"/>
                </a:solidFill>
                <a:latin typeface="Times New Roman" panose="02020603050405020304" pitchFamily="18" charset="0"/>
              </a:endParaRPr>
            </a:p>
          </p:txBody>
        </p:sp>
        <p:sp>
          <p:nvSpPr>
            <p:cNvPr id="16408" name="未知"/>
            <p:cNvSpPr>
              <a:spLocks/>
            </p:cNvSpPr>
            <p:nvPr/>
          </p:nvSpPr>
          <p:spPr bwMode="auto">
            <a:xfrm>
              <a:off x="3666" y="551"/>
              <a:ext cx="430" cy="163"/>
            </a:xfrm>
            <a:custGeom>
              <a:avLst/>
              <a:gdLst>
                <a:gd name="T0" fmla="*/ 143 w 430"/>
                <a:gd name="T1" fmla="*/ 0 h 227"/>
                <a:gd name="T2" fmla="*/ 7 w 430"/>
                <a:gd name="T3" fmla="*/ 70 h 227"/>
                <a:gd name="T4" fmla="*/ 188 w 430"/>
                <a:gd name="T5" fmla="*/ 117 h 227"/>
                <a:gd name="T6" fmla="*/ 415 w 430"/>
                <a:gd name="T7" fmla="*/ 70 h 227"/>
                <a:gd name="T8" fmla="*/ 279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6409" name="Text Box 63"/>
            <p:cNvSpPr txBox="1">
              <a:spLocks noChangeArrowheads="1"/>
            </p:cNvSpPr>
            <p:nvPr/>
          </p:nvSpPr>
          <p:spPr bwMode="auto">
            <a:xfrm>
              <a:off x="3774" y="691"/>
              <a:ext cx="2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endParaRPr lang="el-GR" altLang="en-US" sz="2000" b="1">
                <a:solidFill>
                  <a:srgbClr val="000000"/>
                </a:solidFill>
                <a:latin typeface="Times New Roman" panose="02020603050405020304" pitchFamily="18" charset="0"/>
              </a:endParaRPr>
            </a:p>
          </p:txBody>
        </p:sp>
        <p:sp>
          <p:nvSpPr>
            <p:cNvPr id="16410" name="Oval 64"/>
            <p:cNvSpPr>
              <a:spLocks noChangeArrowheads="1"/>
            </p:cNvSpPr>
            <p:nvPr/>
          </p:nvSpPr>
          <p:spPr bwMode="auto">
            <a:xfrm>
              <a:off x="2402" y="97"/>
              <a:ext cx="226"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5</a:t>
              </a:r>
            </a:p>
          </p:txBody>
        </p:sp>
        <p:sp>
          <p:nvSpPr>
            <p:cNvPr id="16411" name="Oval 65"/>
            <p:cNvSpPr>
              <a:spLocks noChangeArrowheads="1"/>
            </p:cNvSpPr>
            <p:nvPr/>
          </p:nvSpPr>
          <p:spPr bwMode="auto">
            <a:xfrm>
              <a:off x="2402" y="550"/>
              <a:ext cx="226"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6</a:t>
              </a:r>
            </a:p>
          </p:txBody>
        </p:sp>
        <p:sp>
          <p:nvSpPr>
            <p:cNvPr id="16412" name="Line 66"/>
            <p:cNvSpPr>
              <a:spLocks noChangeShapeType="1"/>
            </p:cNvSpPr>
            <p:nvPr/>
          </p:nvSpPr>
          <p:spPr bwMode="auto">
            <a:xfrm flipV="1">
              <a:off x="1994" y="201"/>
              <a:ext cx="413" cy="168"/>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6413" name="Line 67"/>
            <p:cNvSpPr>
              <a:spLocks noChangeShapeType="1"/>
            </p:cNvSpPr>
            <p:nvPr/>
          </p:nvSpPr>
          <p:spPr bwMode="auto">
            <a:xfrm>
              <a:off x="2636" y="227"/>
              <a:ext cx="427" cy="148"/>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6414" name="Line 68"/>
            <p:cNvSpPr>
              <a:spLocks noChangeShapeType="1"/>
            </p:cNvSpPr>
            <p:nvPr/>
          </p:nvSpPr>
          <p:spPr bwMode="auto">
            <a:xfrm>
              <a:off x="1994" y="505"/>
              <a:ext cx="401" cy="175"/>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6415" name="Line 69"/>
            <p:cNvSpPr>
              <a:spLocks noChangeShapeType="1"/>
            </p:cNvSpPr>
            <p:nvPr/>
          </p:nvSpPr>
          <p:spPr bwMode="auto">
            <a:xfrm flipV="1">
              <a:off x="2616" y="499"/>
              <a:ext cx="441" cy="180"/>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6416" name="Text Box 70"/>
            <p:cNvSpPr txBox="1">
              <a:spLocks noChangeArrowheads="1"/>
            </p:cNvSpPr>
            <p:nvPr/>
          </p:nvSpPr>
          <p:spPr bwMode="auto">
            <a:xfrm>
              <a:off x="2039" y="69"/>
              <a:ext cx="2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endParaRPr lang="el-GR" altLang="en-US" sz="2000" b="1">
                <a:solidFill>
                  <a:srgbClr val="000000"/>
                </a:solidFill>
                <a:latin typeface="Times New Roman" panose="02020603050405020304" pitchFamily="18" charset="0"/>
              </a:endParaRPr>
            </a:p>
          </p:txBody>
        </p:sp>
        <p:sp>
          <p:nvSpPr>
            <p:cNvPr id="16417" name="Text Box 71"/>
            <p:cNvSpPr txBox="1">
              <a:spLocks noChangeArrowheads="1"/>
            </p:cNvSpPr>
            <p:nvPr/>
          </p:nvSpPr>
          <p:spPr bwMode="auto">
            <a:xfrm>
              <a:off x="2051" y="550"/>
              <a:ext cx="2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endParaRPr lang="el-GR" altLang="en-US" sz="2000" b="1">
                <a:solidFill>
                  <a:srgbClr val="000000"/>
                </a:solidFill>
                <a:latin typeface="Times New Roman" panose="02020603050405020304" pitchFamily="18" charset="0"/>
              </a:endParaRPr>
            </a:p>
          </p:txBody>
        </p:sp>
        <p:sp>
          <p:nvSpPr>
            <p:cNvPr id="16418" name="Text Box 72"/>
            <p:cNvSpPr txBox="1">
              <a:spLocks noChangeArrowheads="1"/>
            </p:cNvSpPr>
            <p:nvPr/>
          </p:nvSpPr>
          <p:spPr bwMode="auto">
            <a:xfrm>
              <a:off x="2734" y="60"/>
              <a:ext cx="2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endParaRPr lang="el-GR" altLang="en-US" sz="2000" b="1">
                <a:solidFill>
                  <a:srgbClr val="000000"/>
                </a:solidFill>
                <a:latin typeface="Times New Roman" panose="02020603050405020304" pitchFamily="18" charset="0"/>
              </a:endParaRPr>
            </a:p>
          </p:txBody>
        </p:sp>
        <p:sp>
          <p:nvSpPr>
            <p:cNvPr id="16419" name="Text Box 73"/>
            <p:cNvSpPr txBox="1">
              <a:spLocks noChangeArrowheads="1"/>
            </p:cNvSpPr>
            <p:nvPr/>
          </p:nvSpPr>
          <p:spPr bwMode="auto">
            <a:xfrm>
              <a:off x="2746" y="571"/>
              <a:ext cx="2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endParaRPr lang="el-GR" altLang="en-US" sz="2000" b="1">
                <a:solidFill>
                  <a:srgbClr val="000000"/>
                </a:solidFill>
                <a:latin typeface="Times New Roman" panose="02020603050405020304" pitchFamily="18" charset="0"/>
              </a:endParaRPr>
            </a:p>
          </p:txBody>
        </p:sp>
        <p:sp>
          <p:nvSpPr>
            <p:cNvPr id="16420" name="未知"/>
            <p:cNvSpPr>
              <a:spLocks/>
            </p:cNvSpPr>
            <p:nvPr/>
          </p:nvSpPr>
          <p:spPr bwMode="auto">
            <a:xfrm rot="10800000">
              <a:off x="905" y="219"/>
              <a:ext cx="430" cy="150"/>
            </a:xfrm>
            <a:custGeom>
              <a:avLst/>
              <a:gdLst>
                <a:gd name="T0" fmla="*/ 143 w 430"/>
                <a:gd name="T1" fmla="*/ 0 h 227"/>
                <a:gd name="T2" fmla="*/ 7 w 430"/>
                <a:gd name="T3" fmla="*/ 59 h 227"/>
                <a:gd name="T4" fmla="*/ 188 w 430"/>
                <a:gd name="T5" fmla="*/ 99 h 227"/>
                <a:gd name="T6" fmla="*/ 415 w 430"/>
                <a:gd name="T7" fmla="*/ 59 h 227"/>
                <a:gd name="T8" fmla="*/ 279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chemeClr val="bg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6421" name="Text Box 75"/>
            <p:cNvSpPr txBox="1">
              <a:spLocks noChangeArrowheads="1"/>
            </p:cNvSpPr>
            <p:nvPr/>
          </p:nvSpPr>
          <p:spPr bwMode="auto">
            <a:xfrm>
              <a:off x="1035" y="0"/>
              <a:ext cx="2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endParaRPr lang="el-GR" altLang="en-US" sz="2000" b="1">
                <a:solidFill>
                  <a:srgbClr val="000000"/>
                </a:solidFill>
                <a:latin typeface="Times New Roman" panose="02020603050405020304" pitchFamily="18" charset="0"/>
              </a:endParaRPr>
            </a:p>
          </p:txBody>
        </p:sp>
        <p:sp>
          <p:nvSpPr>
            <p:cNvPr id="16422" name="未知"/>
            <p:cNvSpPr>
              <a:spLocks/>
            </p:cNvSpPr>
            <p:nvPr/>
          </p:nvSpPr>
          <p:spPr bwMode="auto">
            <a:xfrm rot="10800000">
              <a:off x="3648" y="230"/>
              <a:ext cx="456" cy="163"/>
            </a:xfrm>
            <a:custGeom>
              <a:avLst/>
              <a:gdLst>
                <a:gd name="T0" fmla="*/ 161 w 430"/>
                <a:gd name="T1" fmla="*/ 0 h 227"/>
                <a:gd name="T2" fmla="*/ 7 w 430"/>
                <a:gd name="T3" fmla="*/ 70 h 227"/>
                <a:gd name="T4" fmla="*/ 211 w 430"/>
                <a:gd name="T5" fmla="*/ 117 h 227"/>
                <a:gd name="T6" fmla="*/ 467 w 430"/>
                <a:gd name="T7" fmla="*/ 70 h 227"/>
                <a:gd name="T8" fmla="*/ 314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6423" name="Text Box 77"/>
            <p:cNvSpPr txBox="1">
              <a:spLocks noChangeArrowheads="1"/>
            </p:cNvSpPr>
            <p:nvPr/>
          </p:nvSpPr>
          <p:spPr bwMode="auto">
            <a:xfrm>
              <a:off x="3774" y="18"/>
              <a:ext cx="2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endParaRPr lang="el-GR" altLang="en-US" sz="2000" b="1">
                <a:solidFill>
                  <a:srgbClr val="000000"/>
                </a:solidFill>
                <a:latin typeface="Times New Roman" panose="02020603050405020304" pitchFamily="18" charset="0"/>
              </a:endParaRPr>
            </a:p>
          </p:txBody>
        </p:sp>
      </p:grpSp>
    </p:spTree>
    <p:extLst>
      <p:ext uri="{BB962C8B-B14F-4D97-AF65-F5344CB8AC3E}">
        <p14:creationId xmlns:p14="http://schemas.microsoft.com/office/powerpoint/2010/main" val="32137089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5096">
                                            <p:txEl>
                                              <p:pRg st="1" end="1"/>
                                            </p:txEl>
                                          </p:spTgt>
                                        </p:tgtEl>
                                        <p:attrNameLst>
                                          <p:attrName>style.visibility</p:attrName>
                                        </p:attrNameLst>
                                      </p:cBhvr>
                                      <p:to>
                                        <p:strVal val="visible"/>
                                      </p:to>
                                    </p:set>
                                    <p:animEffect transition="in" filter="blinds(horizontal)">
                                      <p:cBhvr>
                                        <p:cTn id="7" dur="500"/>
                                        <p:tgtEl>
                                          <p:spTgt spid="4509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5096">
                                            <p:txEl>
                                              <p:pRg st="2" end="2"/>
                                            </p:txEl>
                                          </p:spTgt>
                                        </p:tgtEl>
                                        <p:attrNameLst>
                                          <p:attrName>style.visibility</p:attrName>
                                        </p:attrNameLst>
                                      </p:cBhvr>
                                      <p:to>
                                        <p:strVal val="visible"/>
                                      </p:to>
                                    </p:set>
                                    <p:animEffect transition="in" filter="blinds(horizontal)">
                                      <p:cBhvr>
                                        <p:cTn id="12" dur="500"/>
                                        <p:tgtEl>
                                          <p:spTgt spid="45096">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5096">
                                            <p:txEl>
                                              <p:pRg st="3" end="3"/>
                                            </p:txEl>
                                          </p:spTgt>
                                        </p:tgtEl>
                                        <p:attrNameLst>
                                          <p:attrName>style.visibility</p:attrName>
                                        </p:attrNameLst>
                                      </p:cBhvr>
                                      <p:to>
                                        <p:strVal val="visible"/>
                                      </p:to>
                                    </p:set>
                                    <p:animEffect transition="in" filter="blinds(horizontal)">
                                      <p:cBhvr>
                                        <p:cTn id="15" dur="500"/>
                                        <p:tgtEl>
                                          <p:spTgt spid="45096">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45096">
                                            <p:txEl>
                                              <p:pRg st="4" end="4"/>
                                            </p:txEl>
                                          </p:spTgt>
                                        </p:tgtEl>
                                        <p:attrNameLst>
                                          <p:attrName>style.visibility</p:attrName>
                                        </p:attrNameLst>
                                      </p:cBhvr>
                                      <p:to>
                                        <p:strVal val="visible"/>
                                      </p:to>
                                    </p:set>
                                    <p:animEffect transition="in" filter="blinds(horizontal)">
                                      <p:cBhvr>
                                        <p:cTn id="20" dur="500"/>
                                        <p:tgtEl>
                                          <p:spTgt spid="45096">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45096">
                                            <p:txEl>
                                              <p:pRg st="5" end="5"/>
                                            </p:txEl>
                                          </p:spTgt>
                                        </p:tgtEl>
                                        <p:attrNameLst>
                                          <p:attrName>style.visibility</p:attrName>
                                        </p:attrNameLst>
                                      </p:cBhvr>
                                      <p:to>
                                        <p:strVal val="visible"/>
                                      </p:to>
                                    </p:set>
                                    <p:animEffect transition="in" filter="blinds(horizontal)">
                                      <p:cBhvr>
                                        <p:cTn id="25" dur="500"/>
                                        <p:tgtEl>
                                          <p:spTgt spid="45096">
                                            <p:txEl>
                                              <p:pRg st="5" end="5"/>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45096">
                                            <p:txEl>
                                              <p:pRg st="6" end="6"/>
                                            </p:txEl>
                                          </p:spTgt>
                                        </p:tgtEl>
                                        <p:attrNameLst>
                                          <p:attrName>style.visibility</p:attrName>
                                        </p:attrNameLst>
                                      </p:cBhvr>
                                      <p:to>
                                        <p:strVal val="visible"/>
                                      </p:to>
                                    </p:set>
                                    <p:animEffect transition="in" filter="blinds(horizontal)">
                                      <p:cBhvr>
                                        <p:cTn id="28" dur="500"/>
                                        <p:tgtEl>
                                          <p:spTgt spid="4509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solidFill>
          <a:schemeClr val="tx1"/>
        </a:solidFill>
        <a:effectLst/>
      </p:bgPr>
    </p:bg>
    <p:spTree>
      <p:nvGrpSpPr>
        <p:cNvPr id="1" name=""/>
        <p:cNvGrpSpPr/>
        <p:nvPr/>
      </p:nvGrpSpPr>
      <p:grpSpPr>
        <a:xfrm>
          <a:off x="0" y="0"/>
          <a:ext cx="0" cy="0"/>
          <a:chOff x="0" y="0"/>
          <a:chExt cx="0" cy="0"/>
        </a:xfrm>
      </p:grpSpPr>
      <p:sp>
        <p:nvSpPr>
          <p:cNvPr id="18" name="灯片编号占位符 3"/>
          <p:cNvSpPr>
            <a:spLocks noGrp="1"/>
          </p:cNvSpPr>
          <p:nvPr>
            <p:ph type="sldNum" sz="quarter" idx="12"/>
          </p:nvPr>
        </p:nvSpPr>
        <p:spPr/>
        <p:txBody>
          <a:bodyPr/>
          <a:lstStyle/>
          <a:p>
            <a:pPr fontAlgn="base">
              <a:spcBef>
                <a:spcPct val="0"/>
              </a:spcBef>
              <a:spcAft>
                <a:spcPct val="0"/>
              </a:spcAft>
              <a:defRPr/>
            </a:pPr>
            <a:fld id="{C15799C4-724C-4C8A-8B0A-D8189292CF46}" type="slidenum">
              <a:rPr lang="zh-CN" altLang="en-US">
                <a:latin typeface="Arial" panose="020B0604020202020204" pitchFamily="34" charset="0"/>
                <a:ea typeface="黑体"/>
              </a:rPr>
              <a:pPr fontAlgn="base">
                <a:spcBef>
                  <a:spcPct val="0"/>
                </a:spcBef>
                <a:spcAft>
                  <a:spcPct val="0"/>
                </a:spcAft>
                <a:defRPr/>
              </a:pPr>
              <a:t>3</a:t>
            </a:fld>
            <a:endParaRPr lang="en-US" altLang="zh-CN">
              <a:latin typeface="Arial" panose="020B0604020202020204" pitchFamily="34" charset="0"/>
              <a:ea typeface="黑体"/>
            </a:endParaRPr>
          </a:p>
        </p:txBody>
      </p:sp>
      <p:sp>
        <p:nvSpPr>
          <p:cNvPr id="17411" name="Rectangle 2"/>
          <p:cNvSpPr>
            <a:spLocks noChangeArrowheads="1"/>
          </p:cNvSpPr>
          <p:nvPr/>
        </p:nvSpPr>
        <p:spPr bwMode="auto">
          <a:xfrm>
            <a:off x="1611313" y="993775"/>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19100" indent="-382588">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zh-CN" altLang="en-US" sz="2800" b="1">
                <a:solidFill>
                  <a:srgbClr val="000000"/>
                </a:solidFill>
                <a:latin typeface="Times New Roman" panose="02020603050405020304" pitchFamily="18" charset="0"/>
              </a:rPr>
              <a:t>一</a:t>
            </a:r>
            <a:r>
              <a:rPr lang="en-US" altLang="zh-CN" sz="2800" b="1">
                <a:solidFill>
                  <a:srgbClr val="000000"/>
                </a:solidFill>
                <a:latin typeface="Times New Roman" panose="02020603050405020304" pitchFamily="18" charset="0"/>
              </a:rPr>
              <a:t>、</a:t>
            </a:r>
            <a:r>
              <a:rPr lang="zh-CN" altLang="en-US" sz="2800" b="1">
                <a:solidFill>
                  <a:srgbClr val="000000"/>
                </a:solidFill>
                <a:latin typeface="Times New Roman" panose="02020603050405020304" pitchFamily="18" charset="0"/>
              </a:rPr>
              <a:t>为什么要提出正规表达式？</a:t>
            </a:r>
            <a:endParaRPr lang="zh-CN" altLang="en-US" sz="2800" b="1">
              <a:solidFill>
                <a:srgbClr val="000000"/>
              </a:solidFill>
              <a:latin typeface="楷体_GB2312" pitchFamily="49" charset="-122"/>
              <a:ea typeface="楷体_GB2312" pitchFamily="49" charset="-122"/>
            </a:endParaRPr>
          </a:p>
        </p:txBody>
      </p:sp>
      <p:sp>
        <p:nvSpPr>
          <p:cNvPr id="19459" name="Rectangle 3"/>
          <p:cNvSpPr>
            <a:spLocks noChangeArrowheads="1"/>
          </p:cNvSpPr>
          <p:nvPr/>
        </p:nvSpPr>
        <p:spPr bwMode="auto">
          <a:xfrm>
            <a:off x="1892300" y="3581401"/>
            <a:ext cx="85344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42606A"/>
                  </a:outerShdw>
                </a:effectLst>
              </a14:hiddenEffects>
            </a:ext>
          </a:extLst>
        </p:spPr>
        <p:txBody>
          <a:bodyPr tIns="0" bIns="0">
            <a:spAutoFit/>
          </a:bodyPr>
          <a:lstStyle>
            <a:lvl1pPr marL="233363" indent="-233363">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eaLnBrk="0" fontAlgn="base" hangingPunct="0">
              <a:lnSpc>
                <a:spcPct val="120000"/>
              </a:lnSpc>
              <a:spcBef>
                <a:spcPct val="0"/>
              </a:spcBef>
              <a:spcAft>
                <a:spcPct val="20000"/>
              </a:spcAft>
              <a:buClrTx/>
              <a:buSzTx/>
              <a:buNone/>
            </a:pPr>
            <a:r>
              <a:rPr lang="zh-CN" altLang="en-US" sz="2100" b="1">
                <a:solidFill>
                  <a:srgbClr val="D60093"/>
                </a:solidFill>
                <a:latin typeface="Times New Roman" panose="02020603050405020304" pitchFamily="18" charset="0"/>
                <a:ea typeface="楷体_GB2312" pitchFamily="49" charset="-122"/>
                <a:sym typeface="Symbol" panose="05050102010706020507" pitchFamily="18" charset="2"/>
              </a:rPr>
              <a:t>你怎样表达</a:t>
            </a:r>
            <a:r>
              <a:rPr lang="en-US" altLang="zh-CN" sz="2100" b="1">
                <a:solidFill>
                  <a:srgbClr val="D60093"/>
                </a:solidFill>
                <a:latin typeface="Times New Roman" panose="02020603050405020304" pitchFamily="18" charset="0"/>
                <a:ea typeface="楷体_GB2312" pitchFamily="49" charset="-122"/>
              </a:rPr>
              <a:t>Σ={0, 1}</a:t>
            </a:r>
            <a:r>
              <a:rPr lang="zh-CN" altLang="en-US" sz="2100" b="1">
                <a:solidFill>
                  <a:srgbClr val="D60093"/>
                </a:solidFill>
                <a:latin typeface="Times New Roman" panose="02020603050405020304" pitchFamily="18" charset="0"/>
                <a:ea typeface="楷体_GB2312" pitchFamily="49" charset="-122"/>
              </a:rPr>
              <a:t>上的一个语言</a:t>
            </a:r>
            <a:r>
              <a:rPr lang="en-US" altLang="zh-CN" sz="2100" b="1">
                <a:solidFill>
                  <a:srgbClr val="D60093"/>
                </a:solidFill>
                <a:latin typeface="Times New Roman" panose="02020603050405020304" pitchFamily="18" charset="0"/>
                <a:ea typeface="楷体_GB2312" pitchFamily="49" charset="-122"/>
              </a:rPr>
              <a:t>L(G)={x | x</a:t>
            </a:r>
            <a:r>
              <a:rPr lang="zh-CN" altLang="en-US" sz="2100" b="1">
                <a:solidFill>
                  <a:srgbClr val="D60093"/>
                </a:solidFill>
                <a:latin typeface="Times New Roman" panose="02020603050405020304" pitchFamily="18" charset="0"/>
                <a:ea typeface="楷体_GB2312" pitchFamily="49" charset="-122"/>
              </a:rPr>
              <a:t>以</a:t>
            </a:r>
            <a:r>
              <a:rPr lang="en-US" altLang="zh-CN" sz="2100" b="1">
                <a:solidFill>
                  <a:srgbClr val="D60093"/>
                </a:solidFill>
                <a:latin typeface="Times New Roman" panose="02020603050405020304" pitchFamily="18" charset="0"/>
                <a:ea typeface="楷体_GB2312" pitchFamily="49" charset="-122"/>
              </a:rPr>
              <a:t>0</a:t>
            </a:r>
            <a:r>
              <a:rPr lang="zh-CN" altLang="en-US" sz="2100" b="1">
                <a:solidFill>
                  <a:srgbClr val="D60093"/>
                </a:solidFill>
                <a:latin typeface="Times New Roman" panose="02020603050405020304" pitchFamily="18" charset="0"/>
                <a:ea typeface="楷体_GB2312" pitchFamily="49" charset="-122"/>
              </a:rPr>
              <a:t>开头后面跟任意个</a:t>
            </a:r>
            <a:r>
              <a:rPr lang="en-US" altLang="zh-CN" sz="2100" b="1">
                <a:solidFill>
                  <a:srgbClr val="D60093"/>
                </a:solidFill>
                <a:latin typeface="Times New Roman" panose="02020603050405020304" pitchFamily="18" charset="0"/>
                <a:ea typeface="楷体_GB2312" pitchFamily="49" charset="-122"/>
              </a:rPr>
              <a:t>1} ?</a:t>
            </a:r>
            <a:endParaRPr lang="zh-CN" altLang="en-US" sz="2100" b="1">
              <a:solidFill>
                <a:srgbClr val="D60093"/>
              </a:solidFill>
              <a:latin typeface="Times New Roman" panose="02020603050405020304" pitchFamily="18" charset="0"/>
              <a:ea typeface="楷体_GB2312" pitchFamily="49" charset="-122"/>
            </a:endParaRPr>
          </a:p>
        </p:txBody>
      </p:sp>
      <p:sp>
        <p:nvSpPr>
          <p:cNvPr id="19460" name="Text Box 4"/>
          <p:cNvSpPr txBox="1">
            <a:spLocks noChangeArrowheads="1"/>
          </p:cNvSpPr>
          <p:nvPr/>
        </p:nvSpPr>
        <p:spPr bwMode="auto">
          <a:xfrm>
            <a:off x="2451100" y="1765300"/>
            <a:ext cx="5283200" cy="158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zh-CN" altLang="en-US" sz="2000" b="1">
                <a:solidFill>
                  <a:srgbClr val="D60093"/>
                </a:solidFill>
                <a:latin typeface="Times New Roman" panose="02020603050405020304" pitchFamily="18" charset="0"/>
              </a:rPr>
              <a:t>你怎样表达“</a:t>
            </a:r>
            <a:r>
              <a:rPr lang="en-US" altLang="zh-CN" sz="2000" b="1">
                <a:solidFill>
                  <a:srgbClr val="D60093"/>
                </a:solidFill>
                <a:latin typeface="Times New Roman" panose="02020603050405020304" pitchFamily="18" charset="0"/>
              </a:rPr>
              <a:t>20”</a:t>
            </a:r>
            <a:r>
              <a:rPr lang="zh-CN" altLang="en-US" sz="2000" b="1">
                <a:solidFill>
                  <a:srgbClr val="D60093"/>
                </a:solidFill>
                <a:latin typeface="Times New Roman" panose="02020603050405020304" pitchFamily="18" charset="0"/>
              </a:rPr>
              <a:t>这个数字？</a:t>
            </a:r>
          </a:p>
          <a:p>
            <a:pPr fontAlgn="base">
              <a:spcBef>
                <a:spcPct val="30000"/>
              </a:spcBef>
              <a:spcAft>
                <a:spcPct val="0"/>
              </a:spcAft>
            </a:pPr>
            <a:r>
              <a:rPr lang="en-US" altLang="zh-CN" sz="2000" b="1">
                <a:solidFill>
                  <a:srgbClr val="000000"/>
                </a:solidFill>
                <a:latin typeface="Times New Roman" panose="02020603050405020304" pitchFamily="18" charset="0"/>
              </a:rPr>
              <a:t>● </a:t>
            </a:r>
            <a:r>
              <a:rPr lang="zh-CN" altLang="en-US" sz="2000" b="1">
                <a:solidFill>
                  <a:srgbClr val="000000"/>
                </a:solidFill>
                <a:latin typeface="Times New Roman" panose="02020603050405020304" pitchFamily="18" charset="0"/>
              </a:rPr>
              <a:t>直接写“</a:t>
            </a:r>
            <a:r>
              <a:rPr lang="en-US" altLang="zh-CN" sz="2000" b="1">
                <a:solidFill>
                  <a:srgbClr val="000000"/>
                </a:solidFill>
                <a:latin typeface="Times New Roman" panose="02020603050405020304" pitchFamily="18" charset="0"/>
              </a:rPr>
              <a:t>20”</a:t>
            </a:r>
          </a:p>
          <a:p>
            <a:pPr fontAlgn="base">
              <a:spcBef>
                <a:spcPct val="30000"/>
              </a:spcBef>
              <a:spcAft>
                <a:spcPct val="0"/>
              </a:spcAft>
            </a:pPr>
            <a:r>
              <a:rPr lang="en-US" altLang="zh-CN" sz="2000" b="1">
                <a:solidFill>
                  <a:srgbClr val="000000"/>
                </a:solidFill>
                <a:latin typeface="Times New Roman" panose="02020603050405020304" pitchFamily="18" charset="0"/>
              </a:rPr>
              <a:t>● </a:t>
            </a:r>
            <a:r>
              <a:rPr lang="zh-CN" altLang="en-US" sz="2000" b="1">
                <a:solidFill>
                  <a:srgbClr val="000000"/>
                </a:solidFill>
                <a:latin typeface="Times New Roman" panose="02020603050405020304" pitchFamily="18" charset="0"/>
              </a:rPr>
              <a:t>或者用“</a:t>
            </a:r>
            <a:r>
              <a:rPr lang="en-US" altLang="zh-CN" sz="2000" b="1">
                <a:solidFill>
                  <a:srgbClr val="000000"/>
                </a:solidFill>
                <a:latin typeface="Times New Roman" panose="02020603050405020304" pitchFamily="18" charset="0"/>
              </a:rPr>
              <a:t>4×5”</a:t>
            </a:r>
            <a:r>
              <a:rPr lang="zh-CN" altLang="en-US" sz="2000" b="1">
                <a:solidFill>
                  <a:srgbClr val="000000"/>
                </a:solidFill>
                <a:latin typeface="Times New Roman" panose="02020603050405020304" pitchFamily="18" charset="0"/>
              </a:rPr>
              <a:t>来表达</a:t>
            </a:r>
          </a:p>
          <a:p>
            <a:pPr fontAlgn="base">
              <a:spcBef>
                <a:spcPct val="30000"/>
              </a:spcBef>
              <a:spcAft>
                <a:spcPct val="0"/>
              </a:spcAft>
            </a:pPr>
            <a:r>
              <a:rPr lang="en-US" altLang="zh-CN" sz="2000" b="1">
                <a:solidFill>
                  <a:srgbClr val="000000"/>
                </a:solidFill>
                <a:latin typeface="Times New Roman" panose="02020603050405020304" pitchFamily="18" charset="0"/>
              </a:rPr>
              <a:t>● </a:t>
            </a:r>
            <a:r>
              <a:rPr lang="zh-CN" altLang="en-US" sz="2000" b="1">
                <a:solidFill>
                  <a:srgbClr val="000000"/>
                </a:solidFill>
                <a:latin typeface="Times New Roman" panose="02020603050405020304" pitchFamily="18" charset="0"/>
              </a:rPr>
              <a:t>甚至可以用“</a:t>
            </a:r>
            <a:r>
              <a:rPr lang="en-US" altLang="zh-CN" sz="2000" b="1">
                <a:solidFill>
                  <a:srgbClr val="000000"/>
                </a:solidFill>
                <a:latin typeface="Times New Roman" panose="02020603050405020304" pitchFamily="18" charset="0"/>
              </a:rPr>
              <a:t>0+1+2+3+4+9+9-8</a:t>
            </a:r>
            <a:r>
              <a:rPr lang="zh-CN" altLang="en-US" sz="2000" b="1">
                <a:solidFill>
                  <a:srgbClr val="000000"/>
                </a:solidFill>
                <a:latin typeface="Times New Roman" panose="02020603050405020304" pitchFamily="18" charset="0"/>
              </a:rPr>
              <a:t>”来表示</a:t>
            </a:r>
          </a:p>
        </p:txBody>
      </p:sp>
      <p:sp>
        <p:nvSpPr>
          <p:cNvPr id="19461" name="Oval 5"/>
          <p:cNvSpPr>
            <a:spLocks noChangeArrowheads="1"/>
          </p:cNvSpPr>
          <p:nvPr/>
        </p:nvSpPr>
        <p:spPr bwMode="auto">
          <a:xfrm>
            <a:off x="7962900" y="2184400"/>
            <a:ext cx="2171700" cy="990600"/>
          </a:xfrm>
          <a:prstGeom prst="ellipse">
            <a:avLst/>
          </a:prstGeom>
          <a:noFill/>
          <a:ln w="25400">
            <a:solidFill>
              <a:srgbClr val="D600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zh-CN" altLang="en-US" sz="2400" b="1">
                <a:solidFill>
                  <a:srgbClr val="D60093"/>
                </a:solidFill>
              </a:rPr>
              <a:t>这些都是</a:t>
            </a:r>
          </a:p>
          <a:p>
            <a:pPr algn="ctr" fontAlgn="base">
              <a:spcBef>
                <a:spcPct val="0"/>
              </a:spcBef>
              <a:spcAft>
                <a:spcPct val="0"/>
              </a:spcAft>
            </a:pPr>
            <a:r>
              <a:rPr lang="zh-CN" altLang="en-US" sz="2400" b="1">
                <a:solidFill>
                  <a:srgbClr val="D60093"/>
                </a:solidFill>
              </a:rPr>
              <a:t>“表达式”</a:t>
            </a:r>
          </a:p>
        </p:txBody>
      </p:sp>
      <p:sp>
        <p:nvSpPr>
          <p:cNvPr id="19462" name="AutoShape 6"/>
          <p:cNvSpPr>
            <a:spLocks/>
          </p:cNvSpPr>
          <p:nvPr/>
        </p:nvSpPr>
        <p:spPr bwMode="auto">
          <a:xfrm>
            <a:off x="7277100" y="2311400"/>
            <a:ext cx="431800" cy="812800"/>
          </a:xfrm>
          <a:prstGeom prst="rightBrace">
            <a:avLst>
              <a:gd name="adj1" fmla="val 15686"/>
              <a:gd name="adj2" fmla="val 50000"/>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19463" name="Rectangle 7"/>
          <p:cNvSpPr>
            <a:spLocks noChangeArrowheads="1"/>
          </p:cNvSpPr>
          <p:nvPr/>
        </p:nvSpPr>
        <p:spPr bwMode="auto">
          <a:xfrm>
            <a:off x="1854201" y="4102100"/>
            <a:ext cx="7496175"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fontAlgn="base">
              <a:lnSpc>
                <a:spcPct val="135000"/>
              </a:lnSpc>
              <a:spcBef>
                <a:spcPct val="0"/>
              </a:spcBef>
              <a:spcAft>
                <a:spcPct val="0"/>
              </a:spcAft>
            </a:pPr>
            <a:r>
              <a:rPr lang="en-US" altLang="zh-CN" sz="2100" b="1">
                <a:solidFill>
                  <a:srgbClr val="000000"/>
                </a:solidFill>
                <a:latin typeface="Times New Roman" panose="02020603050405020304" pitchFamily="18" charset="0"/>
              </a:rPr>
              <a:t>●</a:t>
            </a:r>
            <a:r>
              <a:rPr lang="en-US" altLang="zh-CN" sz="2100" b="1">
                <a:solidFill>
                  <a:srgbClr val="000000"/>
                </a:solidFill>
                <a:latin typeface="Times New Roman" panose="02020603050405020304" pitchFamily="18" charset="0"/>
                <a:ea typeface="楷体_GB2312" pitchFamily="49" charset="-122"/>
              </a:rPr>
              <a:t> </a:t>
            </a:r>
            <a:r>
              <a:rPr lang="zh-CN" altLang="en-US" sz="2100" b="1">
                <a:solidFill>
                  <a:srgbClr val="000000"/>
                </a:solidFill>
                <a:latin typeface="Times New Roman" panose="02020603050405020304" pitchFamily="18" charset="0"/>
                <a:ea typeface="楷体_GB2312" pitchFamily="49" charset="-122"/>
              </a:rPr>
              <a:t>枚举法：      </a:t>
            </a:r>
            <a:r>
              <a:rPr lang="en-US" altLang="zh-CN" sz="2100" b="1">
                <a:solidFill>
                  <a:srgbClr val="000000"/>
                </a:solidFill>
                <a:latin typeface="Times New Roman" panose="02020603050405020304" pitchFamily="18" charset="0"/>
                <a:ea typeface="楷体_GB2312" pitchFamily="49" charset="-122"/>
              </a:rPr>
              <a:t>L(G)={0, 01, 011, 0111</a:t>
            </a:r>
            <a:r>
              <a:rPr lang="en-US" altLang="zh-CN" sz="2100" b="1">
                <a:solidFill>
                  <a:srgbClr val="000000"/>
                </a:solidFill>
                <a:latin typeface="Times New Roman" panose="02020603050405020304" pitchFamily="18" charset="0"/>
                <a:ea typeface="楷体_GB2312" pitchFamily="49" charset="-122"/>
                <a:sym typeface="Symbol" panose="05050102010706020507" pitchFamily="18" charset="2"/>
              </a:rPr>
              <a:t>}</a:t>
            </a:r>
          </a:p>
          <a:p>
            <a:pPr algn="just" fontAlgn="base">
              <a:lnSpc>
                <a:spcPct val="135000"/>
              </a:lnSpc>
              <a:spcBef>
                <a:spcPct val="0"/>
              </a:spcBef>
              <a:spcAft>
                <a:spcPct val="0"/>
              </a:spcAft>
            </a:pPr>
            <a:r>
              <a:rPr lang="en-US" altLang="zh-CN" sz="2100" b="1">
                <a:solidFill>
                  <a:srgbClr val="000000"/>
                </a:solidFill>
                <a:latin typeface="Times New Roman" panose="02020603050405020304" pitchFamily="18" charset="0"/>
              </a:rPr>
              <a:t>●</a:t>
            </a:r>
            <a:r>
              <a:rPr lang="en-US" altLang="zh-CN" sz="2100" b="1">
                <a:solidFill>
                  <a:srgbClr val="000000"/>
                </a:solidFill>
                <a:latin typeface="Times New Roman" panose="02020603050405020304" pitchFamily="18" charset="0"/>
                <a:ea typeface="楷体_GB2312" pitchFamily="49" charset="-122"/>
              </a:rPr>
              <a:t> </a:t>
            </a:r>
            <a:r>
              <a:rPr lang="zh-CN" altLang="en-US" sz="2100" b="1">
                <a:solidFill>
                  <a:srgbClr val="000000"/>
                </a:solidFill>
                <a:latin typeface="Times New Roman" panose="02020603050405020304" pitchFamily="18" charset="0"/>
                <a:ea typeface="楷体_GB2312" pitchFamily="49" charset="-122"/>
              </a:rPr>
              <a:t>文法生成法    </a:t>
            </a:r>
            <a:r>
              <a:rPr lang="en-US" altLang="zh-CN" sz="2100" b="1">
                <a:solidFill>
                  <a:srgbClr val="000000"/>
                </a:solidFill>
                <a:latin typeface="Times New Roman" panose="02020603050405020304" pitchFamily="18" charset="0"/>
                <a:ea typeface="楷体_GB2312" pitchFamily="49" charset="-122"/>
              </a:rPr>
              <a:t>Z::=0 | Z1</a:t>
            </a:r>
          </a:p>
          <a:p>
            <a:pPr algn="just" fontAlgn="base">
              <a:lnSpc>
                <a:spcPct val="135000"/>
              </a:lnSpc>
              <a:spcBef>
                <a:spcPct val="0"/>
              </a:spcBef>
              <a:spcAft>
                <a:spcPct val="0"/>
              </a:spcAft>
            </a:pPr>
            <a:r>
              <a:rPr lang="en-US" altLang="zh-CN" sz="2100" b="1">
                <a:solidFill>
                  <a:srgbClr val="000000"/>
                </a:solidFill>
                <a:latin typeface="Times New Roman" panose="02020603050405020304" pitchFamily="18" charset="0"/>
              </a:rPr>
              <a:t>●</a:t>
            </a:r>
            <a:r>
              <a:rPr lang="en-US" altLang="zh-CN" sz="2100" b="1">
                <a:solidFill>
                  <a:srgbClr val="000000"/>
                </a:solidFill>
                <a:latin typeface="Times New Roman" panose="02020603050405020304" pitchFamily="18" charset="0"/>
                <a:ea typeface="楷体_GB2312" pitchFamily="49" charset="-122"/>
              </a:rPr>
              <a:t> </a:t>
            </a:r>
            <a:r>
              <a:rPr lang="zh-CN" altLang="en-US" sz="2100" b="1">
                <a:solidFill>
                  <a:srgbClr val="000000"/>
                </a:solidFill>
                <a:latin typeface="Times New Roman" panose="02020603050405020304" pitchFamily="18" charset="0"/>
                <a:ea typeface="楷体_GB2312" pitchFamily="49" charset="-122"/>
              </a:rPr>
              <a:t>自动机识别法：可以构造一个</a:t>
            </a:r>
            <a:r>
              <a:rPr lang="en-US" altLang="zh-CN" sz="2100" b="1">
                <a:solidFill>
                  <a:srgbClr val="000000"/>
                </a:solidFill>
                <a:latin typeface="Times New Roman" panose="02020603050405020304" pitchFamily="18" charset="0"/>
                <a:ea typeface="楷体_GB2312" pitchFamily="49" charset="-122"/>
              </a:rPr>
              <a:t>DFA</a:t>
            </a:r>
            <a:r>
              <a:rPr lang="zh-CN" altLang="en-US" sz="2100" b="1">
                <a:solidFill>
                  <a:srgbClr val="000000"/>
                </a:solidFill>
                <a:latin typeface="Times New Roman" panose="02020603050405020304" pitchFamily="18" charset="0"/>
                <a:ea typeface="楷体_GB2312" pitchFamily="49" charset="-122"/>
              </a:rPr>
              <a:t>来识别该语言</a:t>
            </a:r>
          </a:p>
          <a:p>
            <a:pPr algn="just" fontAlgn="base">
              <a:lnSpc>
                <a:spcPct val="135000"/>
              </a:lnSpc>
              <a:spcBef>
                <a:spcPct val="0"/>
              </a:spcBef>
              <a:spcAft>
                <a:spcPct val="0"/>
              </a:spcAft>
            </a:pPr>
            <a:r>
              <a:rPr lang="en-US" altLang="zh-CN" sz="2100" b="1">
                <a:solidFill>
                  <a:srgbClr val="D60093"/>
                </a:solidFill>
                <a:latin typeface="Times New Roman" panose="02020603050405020304" pitchFamily="18" charset="0"/>
              </a:rPr>
              <a:t>●</a:t>
            </a:r>
            <a:r>
              <a:rPr lang="en-US" altLang="zh-CN" b="1">
                <a:solidFill>
                  <a:srgbClr val="D60093"/>
                </a:solidFill>
              </a:rPr>
              <a:t> </a:t>
            </a:r>
            <a:r>
              <a:rPr lang="zh-CN" altLang="en-US" sz="2100" b="1">
                <a:solidFill>
                  <a:srgbClr val="D60093"/>
                </a:solidFill>
                <a:latin typeface="Times New Roman" panose="02020603050405020304" pitchFamily="18" charset="0"/>
                <a:ea typeface="楷体_GB2312" pitchFamily="49" charset="-122"/>
              </a:rPr>
              <a:t>正规表达式：</a:t>
            </a:r>
            <a:r>
              <a:rPr lang="en-US" altLang="zh-CN" sz="2400" b="1">
                <a:solidFill>
                  <a:srgbClr val="D60093"/>
                </a:solidFill>
                <a:latin typeface="Times New Roman" panose="02020603050405020304" pitchFamily="18" charset="0"/>
                <a:ea typeface="楷体_GB2312" pitchFamily="49" charset="-122"/>
              </a:rPr>
              <a:t>0(1)</a:t>
            </a:r>
            <a:r>
              <a:rPr lang="en-US" altLang="zh-CN" sz="2400" b="1" baseline="30000">
                <a:solidFill>
                  <a:srgbClr val="D60093"/>
                </a:solidFill>
                <a:latin typeface="Times New Roman" panose="02020603050405020304" pitchFamily="18" charset="0"/>
                <a:ea typeface="楷体_GB2312" pitchFamily="49" charset="-122"/>
              </a:rPr>
              <a:t>*</a:t>
            </a:r>
            <a:endParaRPr lang="zh-CN" altLang="en-US" sz="2400" b="1" baseline="30000">
              <a:solidFill>
                <a:srgbClr val="D60093"/>
              </a:solidFill>
              <a:latin typeface="Times New Roman" panose="02020603050405020304" pitchFamily="18" charset="0"/>
              <a:ea typeface="楷体_GB2312" pitchFamily="49" charset="-122"/>
            </a:endParaRPr>
          </a:p>
        </p:txBody>
      </p:sp>
      <p:grpSp>
        <p:nvGrpSpPr>
          <p:cNvPr id="19473" name="Group 17"/>
          <p:cNvGrpSpPr>
            <a:grpSpLocks/>
          </p:cNvGrpSpPr>
          <p:nvPr/>
        </p:nvGrpSpPr>
        <p:grpSpPr bwMode="auto">
          <a:xfrm>
            <a:off x="8547101" y="4162426"/>
            <a:ext cx="1846263" cy="606425"/>
            <a:chOff x="4424" y="2622"/>
            <a:chExt cx="1163" cy="382"/>
          </a:xfrm>
        </p:grpSpPr>
        <p:sp>
          <p:nvSpPr>
            <p:cNvPr id="17420" name="Oval 8"/>
            <p:cNvSpPr>
              <a:spLocks noChangeArrowheads="1"/>
            </p:cNvSpPr>
            <p:nvPr/>
          </p:nvSpPr>
          <p:spPr bwMode="auto">
            <a:xfrm>
              <a:off x="4424" y="2697"/>
              <a:ext cx="270" cy="264"/>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S</a:t>
              </a:r>
            </a:p>
          </p:txBody>
        </p:sp>
        <p:sp>
          <p:nvSpPr>
            <p:cNvPr id="17421" name="Oval 9"/>
            <p:cNvSpPr>
              <a:spLocks noChangeArrowheads="1"/>
            </p:cNvSpPr>
            <p:nvPr/>
          </p:nvSpPr>
          <p:spPr bwMode="auto">
            <a:xfrm>
              <a:off x="4992" y="2697"/>
              <a:ext cx="270" cy="264"/>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T</a:t>
              </a:r>
            </a:p>
          </p:txBody>
        </p:sp>
        <p:cxnSp>
          <p:nvCxnSpPr>
            <p:cNvPr id="17422" name="AutoShape 10"/>
            <p:cNvCxnSpPr>
              <a:cxnSpLocks noChangeShapeType="1"/>
              <a:stCxn id="17420" idx="6"/>
            </p:cNvCxnSpPr>
            <p:nvPr/>
          </p:nvCxnSpPr>
          <p:spPr bwMode="auto">
            <a:xfrm>
              <a:off x="4702" y="2829"/>
              <a:ext cx="248" cy="2"/>
            </a:xfrm>
            <a:prstGeom prst="straightConnector1">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23" name="Oval 11"/>
            <p:cNvSpPr>
              <a:spLocks noChangeArrowheads="1"/>
            </p:cNvSpPr>
            <p:nvPr/>
          </p:nvSpPr>
          <p:spPr bwMode="auto">
            <a:xfrm>
              <a:off x="4945" y="2645"/>
              <a:ext cx="367" cy="359"/>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endParaRPr lang="en-US" altLang="zh-CN" sz="2400" b="1">
                <a:solidFill>
                  <a:srgbClr val="000000"/>
                </a:solidFill>
                <a:latin typeface="Times New Roman" panose="02020603050405020304" pitchFamily="18" charset="0"/>
              </a:endParaRPr>
            </a:p>
          </p:txBody>
        </p:sp>
        <p:cxnSp>
          <p:nvCxnSpPr>
            <p:cNvPr id="17424" name="AutoShape 12"/>
            <p:cNvCxnSpPr>
              <a:cxnSpLocks noChangeShapeType="1"/>
              <a:stCxn id="17423" idx="7"/>
              <a:endCxn id="17423" idx="6"/>
            </p:cNvCxnSpPr>
            <p:nvPr/>
          </p:nvCxnSpPr>
          <p:spPr bwMode="auto">
            <a:xfrm rot="5400000" flipV="1">
              <a:off x="5221" y="2727"/>
              <a:ext cx="135" cy="62"/>
            </a:xfrm>
            <a:prstGeom prst="curvedConnector4">
              <a:avLst>
                <a:gd name="adj1" fmla="val -66671"/>
                <a:gd name="adj2" fmla="val 319356"/>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25" name="Text Box 13"/>
            <p:cNvSpPr txBox="1">
              <a:spLocks noChangeArrowheads="1"/>
            </p:cNvSpPr>
            <p:nvPr/>
          </p:nvSpPr>
          <p:spPr bwMode="auto">
            <a:xfrm>
              <a:off x="5414" y="2666"/>
              <a:ext cx="1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b="1">
                  <a:solidFill>
                    <a:srgbClr val="000000"/>
                  </a:solidFill>
                  <a:latin typeface="Times New Roman" panose="02020603050405020304" pitchFamily="18" charset="0"/>
                </a:rPr>
                <a:t>1</a:t>
              </a:r>
            </a:p>
          </p:txBody>
        </p:sp>
        <p:sp>
          <p:nvSpPr>
            <p:cNvPr id="17426" name="Text Box 14"/>
            <p:cNvSpPr txBox="1">
              <a:spLocks noChangeArrowheads="1"/>
            </p:cNvSpPr>
            <p:nvPr/>
          </p:nvSpPr>
          <p:spPr bwMode="auto">
            <a:xfrm>
              <a:off x="4698" y="2622"/>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b="1">
                  <a:solidFill>
                    <a:srgbClr val="000000"/>
                  </a:solidFill>
                  <a:latin typeface="Times New Roman" panose="02020603050405020304" pitchFamily="18" charset="0"/>
                </a:rPr>
                <a:t>0</a:t>
              </a:r>
            </a:p>
          </p:txBody>
        </p:sp>
      </p:grpSp>
      <p:sp>
        <p:nvSpPr>
          <p:cNvPr id="19471" name="Text Box 15"/>
          <p:cNvSpPr txBox="1">
            <a:spLocks noChangeArrowheads="1"/>
          </p:cNvSpPr>
          <p:nvPr/>
        </p:nvSpPr>
        <p:spPr bwMode="auto">
          <a:xfrm>
            <a:off x="8537576" y="5013326"/>
            <a:ext cx="1635125" cy="93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200" b="1">
                <a:solidFill>
                  <a:srgbClr val="000000"/>
                </a:solidFill>
                <a:latin typeface="Times New Roman" panose="02020603050405020304" pitchFamily="18" charset="0"/>
              </a:rPr>
              <a:t>M (S,0)=T</a:t>
            </a:r>
          </a:p>
          <a:p>
            <a:pPr fontAlgn="base">
              <a:spcBef>
                <a:spcPct val="50000"/>
              </a:spcBef>
              <a:spcAft>
                <a:spcPct val="0"/>
              </a:spcAft>
            </a:pPr>
            <a:r>
              <a:rPr lang="en-US" altLang="zh-CN" sz="2200" b="1">
                <a:solidFill>
                  <a:srgbClr val="000000"/>
                </a:solidFill>
                <a:latin typeface="Times New Roman" panose="02020603050405020304" pitchFamily="18" charset="0"/>
              </a:rPr>
              <a:t>M (T,1)=T</a:t>
            </a:r>
          </a:p>
        </p:txBody>
      </p:sp>
      <p:sp>
        <p:nvSpPr>
          <p:cNvPr id="17419" name="Rectangle 16"/>
          <p:cNvSpPr>
            <a:spLocks noChangeArrowheads="1"/>
          </p:cNvSpPr>
          <p:nvPr/>
        </p:nvSpPr>
        <p:spPr bwMode="auto">
          <a:xfrm>
            <a:off x="1611313" y="193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en-US" altLang="zh-CN" sz="3400" b="1" dirty="0">
                <a:solidFill>
                  <a:srgbClr val="0F55C7"/>
                </a:solidFill>
                <a:latin typeface="Times New Roman" panose="02020603050405020304" pitchFamily="18" charset="0"/>
              </a:rPr>
              <a:t>§</a:t>
            </a:r>
            <a:r>
              <a:rPr lang="en-US" altLang="zh-CN" sz="3400" b="1" dirty="0" smtClean="0">
                <a:solidFill>
                  <a:srgbClr val="0F55C7"/>
                </a:solidFill>
                <a:latin typeface="Times New Roman" panose="02020603050405020304" pitchFamily="18" charset="0"/>
              </a:rPr>
              <a:t>3.3.1</a:t>
            </a:r>
            <a:r>
              <a:rPr lang="zh-CN" altLang="en-US" sz="3400" b="1" dirty="0" smtClean="0">
                <a:solidFill>
                  <a:srgbClr val="0F55C7"/>
                </a:solidFill>
                <a:latin typeface="Times New Roman" panose="02020603050405020304" pitchFamily="18" charset="0"/>
              </a:rPr>
              <a:t>正规</a:t>
            </a:r>
            <a:r>
              <a:rPr lang="zh-CN" altLang="en-US" sz="3400" b="1" dirty="0">
                <a:solidFill>
                  <a:srgbClr val="0F55C7"/>
                </a:solidFill>
                <a:latin typeface="Times New Roman" panose="02020603050405020304" pitchFamily="18" charset="0"/>
              </a:rPr>
              <a:t>表达式的定义</a:t>
            </a:r>
          </a:p>
        </p:txBody>
      </p:sp>
    </p:spTree>
    <p:extLst>
      <p:ext uri="{BB962C8B-B14F-4D97-AF65-F5344CB8AC3E}">
        <p14:creationId xmlns:p14="http://schemas.microsoft.com/office/powerpoint/2010/main" val="25647861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460">
                                            <p:txEl>
                                              <p:pRg st="0" end="0"/>
                                            </p:txEl>
                                          </p:spTgt>
                                        </p:tgtEl>
                                        <p:attrNameLst>
                                          <p:attrName>style.visibility</p:attrName>
                                        </p:attrNameLst>
                                      </p:cBhvr>
                                      <p:to>
                                        <p:strVal val="visible"/>
                                      </p:to>
                                    </p:set>
                                    <p:animEffect transition="in" filter="blinds(horizontal)">
                                      <p:cBhvr>
                                        <p:cTn id="7" dur="500"/>
                                        <p:tgtEl>
                                          <p:spTgt spid="1946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9460">
                                            <p:txEl>
                                              <p:pRg st="1" end="1"/>
                                            </p:txEl>
                                          </p:spTgt>
                                        </p:tgtEl>
                                        <p:attrNameLst>
                                          <p:attrName>style.visibility</p:attrName>
                                        </p:attrNameLst>
                                      </p:cBhvr>
                                      <p:to>
                                        <p:strVal val="visible"/>
                                      </p:to>
                                    </p:set>
                                    <p:animEffect transition="in" filter="blinds(horizontal)">
                                      <p:cBhvr>
                                        <p:cTn id="12" dur="500"/>
                                        <p:tgtEl>
                                          <p:spTgt spid="1946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9460">
                                            <p:txEl>
                                              <p:pRg st="2" end="2"/>
                                            </p:txEl>
                                          </p:spTgt>
                                        </p:tgtEl>
                                        <p:attrNameLst>
                                          <p:attrName>style.visibility</p:attrName>
                                        </p:attrNameLst>
                                      </p:cBhvr>
                                      <p:to>
                                        <p:strVal val="visible"/>
                                      </p:to>
                                    </p:set>
                                    <p:animEffect transition="in" filter="blinds(horizontal)">
                                      <p:cBhvr>
                                        <p:cTn id="17" dur="500"/>
                                        <p:tgtEl>
                                          <p:spTgt spid="1946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9460">
                                            <p:txEl>
                                              <p:pRg st="3" end="3"/>
                                            </p:txEl>
                                          </p:spTgt>
                                        </p:tgtEl>
                                        <p:attrNameLst>
                                          <p:attrName>style.visibility</p:attrName>
                                        </p:attrNameLst>
                                      </p:cBhvr>
                                      <p:to>
                                        <p:strVal val="visible"/>
                                      </p:to>
                                    </p:set>
                                    <p:animEffect transition="in" filter="blinds(horizontal)">
                                      <p:cBhvr>
                                        <p:cTn id="22" dur="500"/>
                                        <p:tgtEl>
                                          <p:spTgt spid="1946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461"/>
                                        </p:tgtEl>
                                        <p:attrNameLst>
                                          <p:attrName>style.visibility</p:attrName>
                                        </p:attrNameLst>
                                      </p:cBhvr>
                                      <p:to>
                                        <p:strVal val="visible"/>
                                      </p:to>
                                    </p:set>
                                    <p:animEffect transition="in" filter="blinds(horizontal)">
                                      <p:cBhvr>
                                        <p:cTn id="27" dur="500"/>
                                        <p:tgtEl>
                                          <p:spTgt spid="19461"/>
                                        </p:tgtEl>
                                      </p:cBhvr>
                                    </p:animEffect>
                                  </p:childTnLst>
                                </p:cTn>
                              </p:par>
                              <p:par>
                                <p:cTn id="28" presetID="3" presetClass="entr" presetSubtype="10" fill="hold" nodeType="withEffect">
                                  <p:stCondLst>
                                    <p:cond delay="0"/>
                                  </p:stCondLst>
                                  <p:childTnLst>
                                    <p:set>
                                      <p:cBhvr>
                                        <p:cTn id="29" dur="1" fill="hold">
                                          <p:stCondLst>
                                            <p:cond delay="0"/>
                                          </p:stCondLst>
                                        </p:cTn>
                                        <p:tgtEl>
                                          <p:spTgt spid="19462"/>
                                        </p:tgtEl>
                                        <p:attrNameLst>
                                          <p:attrName>style.visibility</p:attrName>
                                        </p:attrNameLst>
                                      </p:cBhvr>
                                      <p:to>
                                        <p:strVal val="visible"/>
                                      </p:to>
                                    </p:set>
                                    <p:animEffect transition="in" filter="blinds(horizontal)">
                                      <p:cBhvr>
                                        <p:cTn id="30" dur="500"/>
                                        <p:tgtEl>
                                          <p:spTgt spid="1946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9459"/>
                                        </p:tgtEl>
                                        <p:attrNameLst>
                                          <p:attrName>style.visibility</p:attrName>
                                        </p:attrNameLst>
                                      </p:cBhvr>
                                      <p:to>
                                        <p:strVal val="visible"/>
                                      </p:to>
                                    </p:set>
                                    <p:animEffect transition="in" filter="blinds(horizontal)">
                                      <p:cBhvr>
                                        <p:cTn id="35" dur="500"/>
                                        <p:tgtEl>
                                          <p:spTgt spid="1945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19463">
                                            <p:txEl>
                                              <p:pRg st="0" end="0"/>
                                            </p:txEl>
                                          </p:spTgt>
                                        </p:tgtEl>
                                        <p:attrNameLst>
                                          <p:attrName>style.visibility</p:attrName>
                                        </p:attrNameLst>
                                      </p:cBhvr>
                                      <p:to>
                                        <p:strVal val="visible"/>
                                      </p:to>
                                    </p:set>
                                    <p:animEffect transition="in" filter="blinds(horizontal)">
                                      <p:cBhvr>
                                        <p:cTn id="40" dur="500"/>
                                        <p:tgtEl>
                                          <p:spTgt spid="19463">
                                            <p:txEl>
                                              <p:pRg st="0" end="0"/>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19463">
                                            <p:txEl>
                                              <p:pRg st="1" end="1"/>
                                            </p:txEl>
                                          </p:spTgt>
                                        </p:tgtEl>
                                        <p:attrNameLst>
                                          <p:attrName>style.visibility</p:attrName>
                                        </p:attrNameLst>
                                      </p:cBhvr>
                                      <p:to>
                                        <p:strVal val="visible"/>
                                      </p:to>
                                    </p:set>
                                    <p:animEffect transition="in" filter="blinds(horizontal)">
                                      <p:cBhvr>
                                        <p:cTn id="45" dur="500"/>
                                        <p:tgtEl>
                                          <p:spTgt spid="19463">
                                            <p:txEl>
                                              <p:pRg st="1" end="1"/>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19463">
                                            <p:txEl>
                                              <p:pRg st="2" end="2"/>
                                            </p:txEl>
                                          </p:spTgt>
                                        </p:tgtEl>
                                        <p:attrNameLst>
                                          <p:attrName>style.visibility</p:attrName>
                                        </p:attrNameLst>
                                      </p:cBhvr>
                                      <p:to>
                                        <p:strVal val="visible"/>
                                      </p:to>
                                    </p:set>
                                    <p:animEffect transition="in" filter="blinds(horizontal)">
                                      <p:cBhvr>
                                        <p:cTn id="50" dur="500"/>
                                        <p:tgtEl>
                                          <p:spTgt spid="19463">
                                            <p:txEl>
                                              <p:pRg st="2" end="2"/>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19473"/>
                                        </p:tgtEl>
                                        <p:attrNameLst>
                                          <p:attrName>style.visibility</p:attrName>
                                        </p:attrNameLst>
                                      </p:cBhvr>
                                      <p:to>
                                        <p:strVal val="visible"/>
                                      </p:to>
                                    </p:set>
                                    <p:animEffect transition="in" filter="blinds(horizontal)">
                                      <p:cBhvr>
                                        <p:cTn id="55" dur="500"/>
                                        <p:tgtEl>
                                          <p:spTgt spid="19473"/>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9471"/>
                                        </p:tgtEl>
                                        <p:attrNameLst>
                                          <p:attrName>style.visibility</p:attrName>
                                        </p:attrNameLst>
                                      </p:cBhvr>
                                      <p:to>
                                        <p:strVal val="visible"/>
                                      </p:to>
                                    </p:set>
                                    <p:animEffect transition="in" filter="blinds(horizontal)">
                                      <p:cBhvr>
                                        <p:cTn id="60" dur="500"/>
                                        <p:tgtEl>
                                          <p:spTgt spid="19471"/>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3" presetClass="entr" presetSubtype="10" fill="hold" nodeType="clickEffect">
                                  <p:stCondLst>
                                    <p:cond delay="0"/>
                                  </p:stCondLst>
                                  <p:childTnLst>
                                    <p:set>
                                      <p:cBhvr>
                                        <p:cTn id="64" dur="1" fill="hold">
                                          <p:stCondLst>
                                            <p:cond delay="0"/>
                                          </p:stCondLst>
                                        </p:cTn>
                                        <p:tgtEl>
                                          <p:spTgt spid="19463">
                                            <p:txEl>
                                              <p:pRg st="3" end="3"/>
                                            </p:txEl>
                                          </p:spTgt>
                                        </p:tgtEl>
                                        <p:attrNameLst>
                                          <p:attrName>style.visibility</p:attrName>
                                        </p:attrNameLst>
                                      </p:cBhvr>
                                      <p:to>
                                        <p:strVal val="visible"/>
                                      </p:to>
                                    </p:set>
                                    <p:animEffect transition="in" filter="blinds(horizontal)">
                                      <p:cBhvr>
                                        <p:cTn id="65" dur="500"/>
                                        <p:tgtEl>
                                          <p:spTgt spid="194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autoUpdateAnimBg="0"/>
      <p:bldP spid="19461" grpId="0" animBg="1" autoUpdateAnimBg="0"/>
      <p:bldP spid="19471"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1C558E-E829-401A-B1AB-967C8F715C97}" type="slidenum">
              <a:rPr kumimoji="0" lang="en-US" altLang="zh-CN" sz="1400" b="1" i="0" u="none" strike="noStrike" kern="1200" cap="none" spc="0" normalizeH="0" baseline="0" noProof="0">
                <a:ln>
                  <a:noFill/>
                </a:ln>
                <a:solidFill>
                  <a:srgbClr val="44546A">
                    <a:lumMod val="75000"/>
                  </a:srgbClr>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zh-CN" sz="1400" b="1" i="0" u="none" strike="noStrike" kern="1200" cap="none" spc="0" normalizeH="0" baseline="0" noProof="0">
              <a:ln>
                <a:noFill/>
              </a:ln>
              <a:solidFill>
                <a:srgbClr val="44546A">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574466" name="Rectangle 2"/>
          <p:cNvSpPr>
            <a:spLocks noChangeArrowheads="1"/>
          </p:cNvSpPr>
          <p:nvPr/>
        </p:nvSpPr>
        <p:spPr bwMode="auto">
          <a:xfrm>
            <a:off x="1919288" y="838200"/>
            <a:ext cx="8208962" cy="2180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lvl="0" algn="just" eaLnBrk="0" fontAlgn="base" hangingPunct="0">
              <a:lnSpc>
                <a:spcPct val="145000"/>
              </a:lnSpc>
              <a:spcBef>
                <a:spcPct val="20000"/>
              </a:spcBef>
              <a:spcAft>
                <a:spcPct val="0"/>
              </a:spcAft>
              <a:buClr>
                <a:srgbClr val="6EA0B0"/>
              </a:buClr>
              <a:buSzPct val="80000"/>
              <a:tabLst/>
              <a:defRPr/>
            </a:pPr>
            <a:r>
              <a:rPr lang="zh-CN" altLang="en-US" sz="2200" b="1" dirty="0" smtClean="0">
                <a:solidFill>
                  <a:srgbClr val="CC3399"/>
                </a:solidFill>
                <a:latin typeface="Times New Roman" panose="02020603050405020304" pitchFamily="18" charset="0"/>
                <a:ea typeface="楷体_GB2312" pitchFamily="49" charset="-122"/>
              </a:rPr>
              <a:t>子集</a:t>
            </a:r>
            <a:r>
              <a:rPr lang="en-US" altLang="zh-CN" sz="2200" b="1" dirty="0" err="1">
                <a:solidFill>
                  <a:srgbClr val="CC3399"/>
                </a:solidFill>
                <a:latin typeface="Times New Roman" panose="02020603050405020304" pitchFamily="18" charset="0"/>
                <a:ea typeface="楷体_GB2312" pitchFamily="49" charset="-122"/>
              </a:rPr>
              <a:t>Ia</a:t>
            </a:r>
            <a:endParaRPr lang="en-US" altLang="zh-CN" sz="2200" b="1" dirty="0">
              <a:solidFill>
                <a:srgbClr val="CC3399"/>
              </a:solidFill>
              <a:latin typeface="Times New Roman" panose="02020603050405020304" pitchFamily="18" charset="0"/>
              <a:ea typeface="楷体_GB2312" pitchFamily="49" charset="-122"/>
            </a:endParaRPr>
          </a:p>
          <a:p>
            <a:pPr marL="0" marR="0" lvl="0" indent="0" algn="just" defTabSz="914400" rtl="0" eaLnBrk="1" fontAlgn="auto" latinLnBrk="0" hangingPunct="1">
              <a:lnSpc>
                <a:spcPct val="90000"/>
              </a:lnSpc>
              <a:spcBef>
                <a:spcPct val="20000"/>
              </a:spcBef>
              <a:spcAft>
                <a:spcPts val="0"/>
              </a:spcAft>
              <a:buClr>
                <a:srgbClr val="0563C1"/>
              </a:buClr>
              <a:buSzPct val="80000"/>
              <a:buFont typeface="Wingdings" panose="05000000000000000000" pitchFamily="2" charset="2"/>
              <a:buNone/>
              <a:tabLst/>
              <a:defRPr/>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若</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I</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是转换系统状态集</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K</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一个子集</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000" b="1" i="0" u="none" strike="noStrike" kern="1200" cap="none" spc="0" normalizeH="0" baseline="0" noProof="0" dirty="0" err="1">
                <a:ln>
                  <a:noFill/>
                </a:ln>
                <a:solidFill>
                  <a:prstClr val="black"/>
                </a:solidFill>
                <a:effectLst/>
                <a:uLnTx/>
                <a:uFillTx/>
                <a:latin typeface="宋体" panose="02010600030101010101" pitchFamily="2" charset="-122"/>
                <a:ea typeface="宋体" panose="02010600030101010101" pitchFamily="2" charset="-122"/>
                <a:cs typeface="+mn-cs"/>
              </a:rPr>
              <a:t>a∈Σ</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定义</a:t>
            </a:r>
          </a:p>
          <a:p>
            <a:pPr marL="0" marR="0" lvl="0" indent="0" algn="just" defTabSz="914400" rtl="0" eaLnBrk="1" fontAlgn="auto" latinLnBrk="0" hangingPunct="1">
              <a:lnSpc>
                <a:spcPct val="90000"/>
              </a:lnSpc>
              <a:spcBef>
                <a:spcPct val="20000"/>
              </a:spcBef>
              <a:spcAft>
                <a:spcPts val="0"/>
              </a:spcAft>
              <a:buClr>
                <a:srgbClr val="0563C1"/>
              </a:buClr>
              <a:buSzPct val="80000"/>
              <a:buFont typeface="Wingdings" panose="05000000000000000000"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a:t>
            </a:r>
            <a:r>
              <a:rPr kumimoji="0" lang="en-US" altLang="zh-CN" sz="2000" b="1" i="0" u="none" strike="noStrike" kern="1200" cap="none" spc="0" normalizeH="0" baseline="0" noProof="0" dirty="0" err="1">
                <a:ln>
                  <a:noFill/>
                </a:ln>
                <a:solidFill>
                  <a:prstClr val="black"/>
                </a:solidFill>
                <a:effectLst/>
                <a:uLnTx/>
                <a:uFillTx/>
                <a:latin typeface="宋体" panose="02010600030101010101" pitchFamily="2" charset="-122"/>
                <a:ea typeface="宋体" panose="02010600030101010101" pitchFamily="2" charset="-122"/>
                <a:cs typeface="+mn-cs"/>
              </a:rPr>
              <a:t>Ia</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=ε-CLOSURE(J)</a:t>
            </a:r>
          </a:p>
          <a:p>
            <a:pPr marL="0" marR="0" lvl="0" indent="0" algn="just" defTabSz="914400" rtl="0" eaLnBrk="1" fontAlgn="auto" latinLnBrk="0" hangingPunct="1">
              <a:lnSpc>
                <a:spcPct val="90000"/>
              </a:lnSpc>
              <a:spcBef>
                <a:spcPct val="20000"/>
              </a:spcBef>
              <a:spcAft>
                <a:spcPts val="0"/>
              </a:spcAft>
              <a:buClr>
                <a:srgbClr val="0563C1"/>
              </a:buClr>
              <a:buSzPct val="80000"/>
              <a:buFont typeface="Wingdings" panose="05000000000000000000" pitchFamily="2" charset="2"/>
              <a:buNone/>
              <a:tabLst/>
              <a:defRPr/>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a:t>
            </a:r>
            <a:r>
              <a:rPr kumimoji="0" lang="en-US" altLang="zh-CN" sz="20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mn-cs"/>
              </a:rPr>
              <a:t>     </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其中：</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J</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是所有那些可从子集</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I</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中任一状态出发</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经过一条</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弧</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跳过</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弧前的</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ε</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弧</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而到达状态的全体</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a:t>
            </a:r>
          </a:p>
          <a:p>
            <a:pPr marL="0" marR="0" lvl="0" indent="0" algn="just" defTabSz="914400" rtl="0" eaLnBrk="1" fontAlgn="auto" latinLnBrk="0" hangingPunct="1">
              <a:lnSpc>
                <a:spcPct val="90000"/>
              </a:lnSpc>
              <a:spcBef>
                <a:spcPct val="20000"/>
              </a:spcBef>
              <a:spcAft>
                <a:spcPts val="0"/>
              </a:spcAft>
              <a:buClr>
                <a:srgbClr val="0563C1"/>
              </a:buClr>
              <a:buSzPct val="80000"/>
              <a:buFont typeface="Wingdings" panose="05000000000000000000" pitchFamily="2" charset="2"/>
              <a:buNone/>
              <a:tabLst/>
              <a:defRPr/>
            </a:pPr>
            <a:r>
              <a:rPr kumimoji="0" lang="zh-CN" altLang="en-US" sz="1800" i="0" u="none" strike="noStrike" kern="1200" cap="none" spc="0" normalizeH="0" baseline="0" noProof="0" dirty="0">
                <a:ln>
                  <a:noFill/>
                </a:ln>
                <a:solidFill>
                  <a:prstClr val="black"/>
                </a:solidFill>
                <a:effectLst>
                  <a:outerShdw blurRad="38100" dist="38100" dir="2700000" algn="tl">
                    <a:srgbClr val="000000"/>
                  </a:outerShdw>
                </a:effectLst>
                <a:uLnTx/>
                <a:uFillTx/>
                <a:latin typeface="宋体" panose="02010600030101010101" pitchFamily="2" charset="-122"/>
                <a:ea typeface="宋体" panose="02010600030101010101" pitchFamily="2" charset="-122"/>
                <a:cs typeface="Courier New" panose="02070309020205020404" pitchFamily="49" charset="0"/>
              </a:rPr>
              <a:t></a:t>
            </a:r>
          </a:p>
        </p:txBody>
      </p:sp>
      <p:sp>
        <p:nvSpPr>
          <p:cNvPr id="574468" name="Text Box 4"/>
          <p:cNvSpPr txBox="1">
            <a:spLocks noChangeArrowheads="1"/>
          </p:cNvSpPr>
          <p:nvPr/>
        </p:nvSpPr>
        <p:spPr bwMode="auto">
          <a:xfrm>
            <a:off x="1558719" y="5274515"/>
            <a:ext cx="9272090" cy="108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indent="0" algn="just" eaLnBrk="0" fontAlgn="base" hangingPunct="0">
              <a:lnSpc>
                <a:spcPct val="145000"/>
              </a:lnSpc>
              <a:spcBef>
                <a:spcPct val="20000"/>
              </a:spcBef>
              <a:spcAft>
                <a:spcPct val="0"/>
              </a:spcAft>
              <a:buClr>
                <a:srgbClr val="6EA0B0"/>
              </a:buClr>
              <a:buSzPct val="80000"/>
              <a:buFont typeface="Wingdings" panose="05000000000000000000" pitchFamily="2" charset="2"/>
              <a:buNone/>
            </a:pPr>
            <a:r>
              <a:rPr lang="zh-CN" altLang="en-US" sz="2200" b="1" dirty="0">
                <a:solidFill>
                  <a:srgbClr val="CC3399"/>
                </a:solidFill>
                <a:latin typeface="Times New Roman" panose="02020603050405020304" pitchFamily="18" charset="0"/>
                <a:ea typeface="楷体_GB2312" pitchFamily="49" charset="-122"/>
              </a:rPr>
              <a:t>实际上可以直接由</a:t>
            </a:r>
            <a:r>
              <a:rPr lang="en-US" altLang="zh-CN" sz="2200" b="1" dirty="0">
                <a:solidFill>
                  <a:srgbClr val="CC3399"/>
                </a:solidFill>
                <a:latin typeface="Times New Roman" panose="02020603050405020304" pitchFamily="18" charset="0"/>
                <a:ea typeface="楷体_GB2312" pitchFamily="49" charset="-122"/>
              </a:rPr>
              <a:t>I</a:t>
            </a:r>
            <a:r>
              <a:rPr lang="zh-CN" altLang="en-US" sz="2200" b="1" dirty="0">
                <a:solidFill>
                  <a:srgbClr val="CC3399"/>
                </a:solidFill>
                <a:latin typeface="Times New Roman" panose="02020603050405020304" pitchFamily="18" charset="0"/>
                <a:ea typeface="楷体_GB2312" pitchFamily="49" charset="-122"/>
              </a:rPr>
              <a:t>求</a:t>
            </a:r>
            <a:r>
              <a:rPr lang="en-US" altLang="zh-CN" sz="2200" b="1" dirty="0" err="1">
                <a:solidFill>
                  <a:srgbClr val="CC3399"/>
                </a:solidFill>
                <a:latin typeface="Times New Roman" panose="02020603050405020304" pitchFamily="18" charset="0"/>
                <a:ea typeface="楷体_GB2312" pitchFamily="49" charset="-122"/>
              </a:rPr>
              <a:t>Ia</a:t>
            </a:r>
            <a:r>
              <a:rPr lang="zh-CN" altLang="en-US" sz="2200" b="1" dirty="0">
                <a:solidFill>
                  <a:srgbClr val="CC3399"/>
                </a:solidFill>
                <a:latin typeface="Times New Roman" panose="02020603050405020304" pitchFamily="18" charset="0"/>
                <a:ea typeface="楷体_GB2312" pitchFamily="49" charset="-122"/>
              </a:rPr>
              <a:t>（省掉求</a:t>
            </a:r>
            <a:r>
              <a:rPr lang="en-US" altLang="zh-CN" sz="2200" b="1" dirty="0">
                <a:solidFill>
                  <a:srgbClr val="CC3399"/>
                </a:solidFill>
                <a:latin typeface="Times New Roman" panose="02020603050405020304" pitchFamily="18" charset="0"/>
                <a:ea typeface="楷体_GB2312" pitchFamily="49" charset="-122"/>
              </a:rPr>
              <a:t>J</a:t>
            </a:r>
            <a:r>
              <a:rPr lang="zh-CN" altLang="en-US" sz="2200" b="1" dirty="0">
                <a:solidFill>
                  <a:srgbClr val="CC3399"/>
                </a:solidFill>
                <a:latin typeface="Times New Roman" panose="02020603050405020304" pitchFamily="18" charset="0"/>
                <a:ea typeface="楷体_GB2312" pitchFamily="49" charset="-122"/>
              </a:rPr>
              <a:t>的中间过程），即</a:t>
            </a:r>
            <a:r>
              <a:rPr lang="en-US" altLang="zh-CN" sz="2200" b="1" dirty="0" err="1">
                <a:solidFill>
                  <a:srgbClr val="CC3399"/>
                </a:solidFill>
                <a:latin typeface="Times New Roman" panose="02020603050405020304" pitchFamily="18" charset="0"/>
                <a:ea typeface="楷体_GB2312" pitchFamily="49" charset="-122"/>
              </a:rPr>
              <a:t>Ia</a:t>
            </a:r>
            <a:r>
              <a:rPr lang="zh-CN" altLang="en-US" sz="2200" b="1" dirty="0">
                <a:solidFill>
                  <a:srgbClr val="CC3399"/>
                </a:solidFill>
                <a:latin typeface="Times New Roman" panose="02020603050405020304" pitchFamily="18" charset="0"/>
                <a:ea typeface="楷体_GB2312" pitchFamily="49" charset="-122"/>
              </a:rPr>
              <a:t>是</a:t>
            </a:r>
            <a:r>
              <a:rPr lang="en-US" altLang="zh-CN" sz="2200" b="1" dirty="0">
                <a:solidFill>
                  <a:srgbClr val="CC3399"/>
                </a:solidFill>
                <a:latin typeface="Times New Roman" panose="02020603050405020304" pitchFamily="18" charset="0"/>
                <a:ea typeface="楷体_GB2312" pitchFamily="49" charset="-122"/>
              </a:rPr>
              <a:t>I</a:t>
            </a:r>
            <a:r>
              <a:rPr lang="zh-CN" altLang="en-US" sz="2200" b="1" dirty="0">
                <a:solidFill>
                  <a:srgbClr val="CC3399"/>
                </a:solidFill>
                <a:latin typeface="Times New Roman" panose="02020603050405020304" pitchFamily="18" charset="0"/>
                <a:ea typeface="楷体_GB2312" pitchFamily="49" charset="-122"/>
              </a:rPr>
              <a:t>中状态经历一条</a:t>
            </a:r>
          </a:p>
          <a:p>
            <a:pPr indent="0" algn="just" eaLnBrk="0" fontAlgn="base" hangingPunct="0">
              <a:lnSpc>
                <a:spcPct val="145000"/>
              </a:lnSpc>
              <a:spcBef>
                <a:spcPct val="20000"/>
              </a:spcBef>
              <a:spcAft>
                <a:spcPct val="0"/>
              </a:spcAft>
              <a:buClr>
                <a:srgbClr val="6EA0B0"/>
              </a:buClr>
              <a:buSzPct val="80000"/>
              <a:buFont typeface="Wingdings" panose="05000000000000000000" pitchFamily="2" charset="2"/>
              <a:buNone/>
            </a:pPr>
            <a:r>
              <a:rPr lang="en-US" altLang="zh-CN" sz="2200" b="1" dirty="0">
                <a:solidFill>
                  <a:srgbClr val="CC3399"/>
                </a:solidFill>
                <a:latin typeface="Times New Roman" panose="02020603050405020304" pitchFamily="18" charset="0"/>
                <a:ea typeface="楷体_GB2312" pitchFamily="49" charset="-122"/>
              </a:rPr>
              <a:t>a</a:t>
            </a:r>
            <a:r>
              <a:rPr lang="zh-CN" altLang="en-US" sz="2200" b="1" dirty="0">
                <a:solidFill>
                  <a:srgbClr val="CC3399"/>
                </a:solidFill>
                <a:latin typeface="Times New Roman" panose="02020603050405020304" pitchFamily="18" charset="0"/>
                <a:ea typeface="楷体_GB2312" pitchFamily="49" charset="-122"/>
              </a:rPr>
              <a:t>弧（跳过</a:t>
            </a:r>
            <a:r>
              <a:rPr lang="en-US" altLang="zh-CN" sz="2200" b="1" dirty="0">
                <a:solidFill>
                  <a:srgbClr val="CC3399"/>
                </a:solidFill>
                <a:latin typeface="Times New Roman" panose="02020603050405020304" pitchFamily="18" charset="0"/>
                <a:ea typeface="楷体_GB2312" pitchFamily="49" charset="-122"/>
              </a:rPr>
              <a:t>a</a:t>
            </a:r>
            <a:r>
              <a:rPr lang="zh-CN" altLang="en-US" sz="2200" b="1" dirty="0">
                <a:solidFill>
                  <a:srgbClr val="CC3399"/>
                </a:solidFill>
                <a:latin typeface="Times New Roman" panose="02020603050405020304" pitchFamily="18" charset="0"/>
                <a:ea typeface="楷体_GB2312" pitchFamily="49" charset="-122"/>
              </a:rPr>
              <a:t>弧前面和后面的若干</a:t>
            </a:r>
            <a:r>
              <a:rPr lang="en-US" altLang="zh-CN" sz="2200" b="1" dirty="0">
                <a:solidFill>
                  <a:srgbClr val="CC3399"/>
                </a:solidFill>
                <a:latin typeface="Times New Roman" panose="02020603050405020304" pitchFamily="18" charset="0"/>
                <a:ea typeface="楷体_GB2312" pitchFamily="49" charset="-122"/>
              </a:rPr>
              <a:t>ε</a:t>
            </a:r>
            <a:r>
              <a:rPr lang="zh-CN" altLang="en-US" sz="2200" b="1" dirty="0">
                <a:solidFill>
                  <a:srgbClr val="CC3399"/>
                </a:solidFill>
                <a:latin typeface="Times New Roman" panose="02020603050405020304" pitchFamily="18" charset="0"/>
                <a:ea typeface="楷体_GB2312" pitchFamily="49" charset="-122"/>
              </a:rPr>
              <a:t>弧）到达的状态集合</a:t>
            </a:r>
            <a:r>
              <a:rPr lang="zh-CN" altLang="en-US" sz="2200" b="1" dirty="0">
                <a:solidFill>
                  <a:srgbClr val="CC3399"/>
                </a:solidFill>
                <a:latin typeface="Times New Roman" panose="02020603050405020304" pitchFamily="18" charset="0"/>
                <a:ea typeface="楷体_GB2312" pitchFamily="49" charset="-122"/>
              </a:rPr>
              <a:t>。</a:t>
            </a:r>
            <a:endParaRPr lang="zh-CN" altLang="en-US" sz="2200" b="1" dirty="0">
              <a:solidFill>
                <a:srgbClr val="CC3399"/>
              </a:solidFill>
              <a:latin typeface="Times New Roman" panose="02020603050405020304" pitchFamily="18" charset="0"/>
              <a:ea typeface="楷体_GB2312" pitchFamily="49" charset="-122"/>
            </a:endParaRPr>
          </a:p>
        </p:txBody>
      </p:sp>
      <p:pic>
        <p:nvPicPr>
          <p:cNvPr id="2" name="图片 1"/>
          <p:cNvPicPr>
            <a:picLocks noChangeAspect="1"/>
          </p:cNvPicPr>
          <p:nvPr/>
        </p:nvPicPr>
        <p:blipFill>
          <a:blip r:embed="rId2"/>
          <a:stretch>
            <a:fillRect/>
          </a:stretch>
        </p:blipFill>
        <p:spPr>
          <a:xfrm>
            <a:off x="3032698" y="2672336"/>
            <a:ext cx="5547841" cy="2453853"/>
          </a:xfrm>
          <a:prstGeom prst="rect">
            <a:avLst/>
          </a:prstGeom>
        </p:spPr>
      </p:pic>
      <p:sp>
        <p:nvSpPr>
          <p:cNvPr id="3" name="文本框 2"/>
          <p:cNvSpPr txBox="1"/>
          <p:nvPr/>
        </p:nvSpPr>
        <p:spPr>
          <a:xfrm>
            <a:off x="9117874" y="3422469"/>
            <a:ext cx="1712935" cy="1200329"/>
          </a:xfrm>
          <a:prstGeom prst="rect">
            <a:avLst/>
          </a:prstGeom>
          <a:noFill/>
        </p:spPr>
        <p:txBody>
          <a:bodyPr wrap="square" rtlCol="0">
            <a:spAutoFit/>
          </a:bodyPr>
          <a:lstStyle/>
          <a:p>
            <a:r>
              <a:rPr lang="zh-CN" altLang="en-US" dirty="0" smtClean="0"/>
              <a:t>假设</a:t>
            </a:r>
            <a:r>
              <a:rPr lang="zh-CN" altLang="en-US" b="1" dirty="0">
                <a:latin typeface="宋体" panose="02010600030101010101" pitchFamily="2" charset="-122"/>
              </a:rPr>
              <a:t>Ｉ＝｛１</a:t>
            </a:r>
            <a:r>
              <a:rPr lang="zh-CN" altLang="en-US" b="1" dirty="0" smtClean="0">
                <a:latin typeface="宋体" panose="02010600030101010101" pitchFamily="2" charset="-122"/>
              </a:rPr>
              <a:t>｝</a:t>
            </a:r>
            <a:endParaRPr lang="en-US" altLang="zh-CN" b="1" dirty="0" smtClean="0">
              <a:latin typeface="宋体" panose="02010600030101010101" pitchFamily="2" charset="-122"/>
            </a:endParaRPr>
          </a:p>
          <a:p>
            <a:r>
              <a:rPr lang="zh-CN" altLang="en-US" b="1" dirty="0">
                <a:solidFill>
                  <a:srgbClr val="CC3399"/>
                </a:solidFill>
                <a:latin typeface="Times New Roman" panose="02020603050405020304" pitchFamily="18" charset="0"/>
                <a:ea typeface="楷体_GB2312" pitchFamily="49" charset="-122"/>
              </a:rPr>
              <a:t>子集</a:t>
            </a:r>
            <a:r>
              <a:rPr lang="en-US" altLang="zh-CN" b="1" dirty="0" err="1" smtClean="0">
                <a:solidFill>
                  <a:srgbClr val="CC3399"/>
                </a:solidFill>
                <a:latin typeface="Times New Roman" panose="02020603050405020304" pitchFamily="18" charset="0"/>
                <a:ea typeface="楷体_GB2312" pitchFamily="49" charset="-122"/>
              </a:rPr>
              <a:t>Ia</a:t>
            </a:r>
            <a:r>
              <a:rPr lang="en-US" altLang="zh-CN" b="1" dirty="0" smtClean="0">
                <a:solidFill>
                  <a:srgbClr val="CC3399"/>
                </a:solidFill>
                <a:latin typeface="Times New Roman" panose="02020603050405020304" pitchFamily="18" charset="0"/>
                <a:ea typeface="楷体_GB2312" pitchFamily="49" charset="-122"/>
              </a:rPr>
              <a:t>=?</a:t>
            </a:r>
            <a:endParaRPr lang="en-US" altLang="zh-CN" b="1" dirty="0">
              <a:solidFill>
                <a:srgbClr val="CC3399"/>
              </a:solidFill>
              <a:latin typeface="Times New Roman" panose="02020603050405020304" pitchFamily="18" charset="0"/>
              <a:ea typeface="楷体_GB2312" pitchFamily="49" charset="-122"/>
            </a:endParaRPr>
          </a:p>
          <a:p>
            <a:endParaRPr lang="en-US" altLang="zh-CN" b="1" dirty="0" smtClean="0">
              <a:latin typeface="宋体" panose="02010600030101010101" pitchFamily="2" charset="-122"/>
            </a:endParaRPr>
          </a:p>
          <a:p>
            <a:endParaRPr lang="zh-CN" altLang="en-US" dirty="0"/>
          </a:p>
        </p:txBody>
      </p:sp>
    </p:spTree>
    <p:extLst>
      <p:ext uri="{BB962C8B-B14F-4D97-AF65-F5344CB8AC3E}">
        <p14:creationId xmlns:p14="http://schemas.microsoft.com/office/powerpoint/2010/main" val="295736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44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6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bwMode="auto">
      <p:bgPr>
        <a:solidFill>
          <a:schemeClr val="tx1"/>
        </a:solidFill>
        <a:effectLst/>
      </p:bgPr>
    </p:bg>
    <p:spTree>
      <p:nvGrpSpPr>
        <p:cNvPr id="1" name=""/>
        <p:cNvGrpSpPr/>
        <p:nvPr/>
      </p:nvGrpSpPr>
      <p:grpSpPr>
        <a:xfrm>
          <a:off x="0" y="0"/>
          <a:ext cx="0" cy="0"/>
          <a:chOff x="0" y="0"/>
          <a:chExt cx="0" cy="0"/>
        </a:xfrm>
      </p:grpSpPr>
      <p:sp>
        <p:nvSpPr>
          <p:cNvPr id="62" name="灯片编号占位符 5"/>
          <p:cNvSpPr>
            <a:spLocks noGrp="1"/>
          </p:cNvSpPr>
          <p:nvPr>
            <p:ph type="sldNum" sz="quarter" idx="12"/>
          </p:nvPr>
        </p:nvSpPr>
        <p:spPr/>
        <p:txBody>
          <a:bodyPr/>
          <a:lstStyle/>
          <a:p>
            <a:pPr fontAlgn="base">
              <a:spcBef>
                <a:spcPct val="0"/>
              </a:spcBef>
              <a:spcAft>
                <a:spcPct val="0"/>
              </a:spcAft>
              <a:defRPr/>
            </a:pPr>
            <a:fld id="{56645689-61DB-42A5-A6EC-2ED5FA7E9D7B}" type="slidenum">
              <a:rPr lang="zh-CN" altLang="en-US">
                <a:latin typeface="Arial" panose="020B0604020202020204" pitchFamily="34" charset="0"/>
                <a:ea typeface="黑体"/>
              </a:rPr>
              <a:pPr fontAlgn="base">
                <a:spcBef>
                  <a:spcPct val="0"/>
                </a:spcBef>
                <a:spcAft>
                  <a:spcPct val="0"/>
                </a:spcAft>
                <a:defRPr/>
              </a:pPr>
              <a:t>31</a:t>
            </a:fld>
            <a:endParaRPr lang="en-US" altLang="zh-CN">
              <a:latin typeface="Arial" panose="020B0604020202020204" pitchFamily="34" charset="0"/>
              <a:ea typeface="黑体"/>
            </a:endParaRPr>
          </a:p>
        </p:txBody>
      </p:sp>
      <p:sp>
        <p:nvSpPr>
          <p:cNvPr id="17411" name="Oval 39"/>
          <p:cNvSpPr>
            <a:spLocks noChangeArrowheads="1"/>
          </p:cNvSpPr>
          <p:nvPr/>
        </p:nvSpPr>
        <p:spPr bwMode="auto">
          <a:xfrm>
            <a:off x="1868488" y="3151188"/>
            <a:ext cx="3611562" cy="590550"/>
          </a:xfrm>
          <a:prstGeom prst="ellipse">
            <a:avLst/>
          </a:prstGeom>
          <a:noFill/>
          <a:ln w="25400">
            <a:solidFill>
              <a:srgbClr val="CC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zh-CN" altLang="en-US" b="1">
                <a:solidFill>
                  <a:srgbClr val="CC3399"/>
                </a:solidFill>
              </a:rPr>
              <a:t>从哪个子集开始构建映射？</a:t>
            </a:r>
          </a:p>
        </p:txBody>
      </p:sp>
      <p:grpSp>
        <p:nvGrpSpPr>
          <p:cNvPr id="46178" name="Group 98"/>
          <p:cNvGrpSpPr>
            <a:grpSpLocks/>
          </p:cNvGrpSpPr>
          <p:nvPr/>
        </p:nvGrpSpPr>
        <p:grpSpPr bwMode="auto">
          <a:xfrm>
            <a:off x="5691189" y="3159125"/>
            <a:ext cx="4575175" cy="590550"/>
            <a:chOff x="2625" y="1990"/>
            <a:chExt cx="2882" cy="372"/>
          </a:xfrm>
        </p:grpSpPr>
        <p:sp>
          <p:nvSpPr>
            <p:cNvPr id="17469" name="Oval 40"/>
            <p:cNvSpPr>
              <a:spLocks noChangeArrowheads="1"/>
            </p:cNvSpPr>
            <p:nvPr/>
          </p:nvSpPr>
          <p:spPr bwMode="auto">
            <a:xfrm>
              <a:off x="3232" y="1990"/>
              <a:ext cx="2275" cy="372"/>
            </a:xfrm>
            <a:prstGeom prst="ellipse">
              <a:avLst/>
            </a:prstGeom>
            <a:noFill/>
            <a:ln w="25400">
              <a:solidFill>
                <a:srgbClr val="CC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zh-CN" altLang="en-US" b="1">
                  <a:solidFill>
                    <a:srgbClr val="CC3399"/>
                  </a:solidFill>
                </a:rPr>
                <a:t>转换系统从哪里开始？</a:t>
              </a:r>
            </a:p>
          </p:txBody>
        </p:sp>
        <p:sp>
          <p:nvSpPr>
            <p:cNvPr id="17470" name="AutoShape 41"/>
            <p:cNvSpPr>
              <a:spLocks noChangeArrowheads="1"/>
            </p:cNvSpPr>
            <p:nvPr/>
          </p:nvSpPr>
          <p:spPr bwMode="auto">
            <a:xfrm>
              <a:off x="2625" y="2012"/>
              <a:ext cx="466" cy="314"/>
            </a:xfrm>
            <a:prstGeom prst="rightArrow">
              <a:avLst>
                <a:gd name="adj1" fmla="val 50000"/>
                <a:gd name="adj2" fmla="val 37102"/>
              </a:avLst>
            </a:prstGeom>
            <a:noFill/>
            <a:ln w="254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grpSp>
      <p:sp>
        <p:nvSpPr>
          <p:cNvPr id="46122" name="Text Box 42"/>
          <p:cNvSpPr txBox="1">
            <a:spLocks noChangeArrowheads="1"/>
          </p:cNvSpPr>
          <p:nvPr/>
        </p:nvSpPr>
        <p:spPr bwMode="auto">
          <a:xfrm>
            <a:off x="6746876" y="3806825"/>
            <a:ext cx="3921125"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400" b="1">
                <a:solidFill>
                  <a:srgbClr val="000000"/>
                </a:solidFill>
                <a:latin typeface="Times New Roman" panose="02020603050405020304" pitchFamily="18" charset="0"/>
              </a:rPr>
              <a:t>{S} </a:t>
            </a:r>
            <a:r>
              <a:rPr lang="zh-CN" altLang="en-US" sz="2400" b="1">
                <a:solidFill>
                  <a:srgbClr val="000000"/>
                </a:solidFill>
                <a:latin typeface="Times New Roman" panose="02020603050405020304" pitchFamily="18" charset="0"/>
              </a:rPr>
              <a:t>？    </a:t>
            </a:r>
            <a:r>
              <a:rPr lang="en-US" altLang="zh-CN" sz="2400" b="1">
                <a:solidFill>
                  <a:srgbClr val="000000"/>
                </a:solidFill>
                <a:latin typeface="Times New Roman" panose="02020603050405020304" pitchFamily="18" charset="0"/>
              </a:rPr>
              <a:t>{S, 3} ?     {S, 3 ,1} ?</a:t>
            </a:r>
          </a:p>
        </p:txBody>
      </p:sp>
      <p:sp>
        <p:nvSpPr>
          <p:cNvPr id="46123" name="Text Box 43"/>
          <p:cNvSpPr txBox="1">
            <a:spLocks noChangeArrowheads="1"/>
          </p:cNvSpPr>
          <p:nvPr/>
        </p:nvSpPr>
        <p:spPr bwMode="auto">
          <a:xfrm>
            <a:off x="6796088" y="4208463"/>
            <a:ext cx="601662"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400" b="1">
                <a:solidFill>
                  <a:srgbClr val="CC3399"/>
                </a:solidFill>
                <a:ea typeface="黑体" panose="02010609060101010101" pitchFamily="49" charset="-122"/>
              </a:rPr>
              <a:t>×</a:t>
            </a:r>
            <a:endParaRPr lang="zh-CN" altLang="en-US" sz="2400" b="1">
              <a:solidFill>
                <a:srgbClr val="CC3399"/>
              </a:solidFill>
              <a:ea typeface="黑体" panose="02010609060101010101" pitchFamily="49" charset="-122"/>
            </a:endParaRPr>
          </a:p>
        </p:txBody>
      </p:sp>
      <p:sp>
        <p:nvSpPr>
          <p:cNvPr id="46124" name="Text Box 44"/>
          <p:cNvSpPr txBox="1">
            <a:spLocks noChangeArrowheads="1"/>
          </p:cNvSpPr>
          <p:nvPr/>
        </p:nvSpPr>
        <p:spPr bwMode="auto">
          <a:xfrm>
            <a:off x="8101013" y="4224338"/>
            <a:ext cx="601662"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400" b="1">
                <a:solidFill>
                  <a:srgbClr val="CC3399"/>
                </a:solidFill>
                <a:ea typeface="黑体" panose="02010609060101010101" pitchFamily="49" charset="-122"/>
              </a:rPr>
              <a:t>×</a:t>
            </a:r>
            <a:endParaRPr lang="zh-CN" altLang="en-US" sz="2400" b="1">
              <a:solidFill>
                <a:srgbClr val="CC3399"/>
              </a:solidFill>
              <a:ea typeface="黑体" panose="02010609060101010101" pitchFamily="49" charset="-122"/>
            </a:endParaRPr>
          </a:p>
        </p:txBody>
      </p:sp>
      <p:sp>
        <p:nvSpPr>
          <p:cNvPr id="46125" name="Text Box 45"/>
          <p:cNvSpPr txBox="1">
            <a:spLocks noChangeArrowheads="1"/>
          </p:cNvSpPr>
          <p:nvPr/>
        </p:nvSpPr>
        <p:spPr bwMode="auto">
          <a:xfrm>
            <a:off x="9472613" y="4229100"/>
            <a:ext cx="601662"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400" b="1">
                <a:solidFill>
                  <a:srgbClr val="CC3399"/>
                </a:solidFill>
                <a:ea typeface="黑体" panose="02010609060101010101" pitchFamily="49" charset="-122"/>
              </a:rPr>
              <a:t>√</a:t>
            </a:r>
            <a:endParaRPr lang="zh-CN" altLang="en-US" sz="2400" b="1">
              <a:solidFill>
                <a:srgbClr val="CC3399"/>
              </a:solidFill>
              <a:ea typeface="黑体" panose="02010609060101010101" pitchFamily="49" charset="-122"/>
            </a:endParaRPr>
          </a:p>
        </p:txBody>
      </p:sp>
      <p:sp>
        <p:nvSpPr>
          <p:cNvPr id="46126" name="Rectangle 46"/>
          <p:cNvSpPr>
            <a:spLocks noChangeArrowheads="1"/>
          </p:cNvSpPr>
          <p:nvPr/>
        </p:nvSpPr>
        <p:spPr bwMode="auto">
          <a:xfrm>
            <a:off x="2022476" y="4064001"/>
            <a:ext cx="313609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ea typeface="楷体_GB2312" pitchFamily="49" charset="-122"/>
              </a:rPr>
              <a:t>ε-CLOSURE({S})={S, 3, 1}</a:t>
            </a:r>
            <a:endParaRPr lang="zh-CN" altLang="en-US" sz="2000" b="1">
              <a:solidFill>
                <a:srgbClr val="000000"/>
              </a:solidFill>
              <a:latin typeface="Times New Roman" panose="02020603050405020304" pitchFamily="18" charset="0"/>
              <a:ea typeface="楷体_GB2312" pitchFamily="49" charset="-122"/>
            </a:endParaRPr>
          </a:p>
        </p:txBody>
      </p:sp>
      <p:sp>
        <p:nvSpPr>
          <p:cNvPr id="46127" name="Oval 47"/>
          <p:cNvSpPr>
            <a:spLocks noChangeArrowheads="1"/>
          </p:cNvSpPr>
          <p:nvPr/>
        </p:nvSpPr>
        <p:spPr bwMode="auto">
          <a:xfrm>
            <a:off x="1873251" y="4741863"/>
            <a:ext cx="3611563" cy="590550"/>
          </a:xfrm>
          <a:prstGeom prst="ellipse">
            <a:avLst/>
          </a:prstGeom>
          <a:noFill/>
          <a:ln w="25400">
            <a:solidFill>
              <a:srgbClr val="CC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zh-CN" altLang="en-US" b="1">
                <a:solidFill>
                  <a:srgbClr val="CC3399"/>
                </a:solidFill>
              </a:rPr>
              <a:t>怎样开始构建映射关系？</a:t>
            </a:r>
          </a:p>
        </p:txBody>
      </p:sp>
      <p:sp>
        <p:nvSpPr>
          <p:cNvPr id="46128" name="Line 48"/>
          <p:cNvSpPr>
            <a:spLocks noChangeShapeType="1"/>
          </p:cNvSpPr>
          <p:nvPr/>
        </p:nvSpPr>
        <p:spPr bwMode="auto">
          <a:xfrm>
            <a:off x="6026150" y="5059363"/>
            <a:ext cx="437515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46129" name="Line 49"/>
          <p:cNvSpPr>
            <a:spLocks noChangeShapeType="1"/>
          </p:cNvSpPr>
          <p:nvPr/>
        </p:nvSpPr>
        <p:spPr bwMode="auto">
          <a:xfrm>
            <a:off x="7358063" y="4638675"/>
            <a:ext cx="0" cy="1481138"/>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46130" name="Line 50"/>
          <p:cNvSpPr>
            <a:spLocks noChangeShapeType="1"/>
          </p:cNvSpPr>
          <p:nvPr/>
        </p:nvSpPr>
        <p:spPr bwMode="auto">
          <a:xfrm>
            <a:off x="8951913" y="4638675"/>
            <a:ext cx="0" cy="149225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46131" name="Text Box 51"/>
          <p:cNvSpPr txBox="1">
            <a:spLocks noChangeArrowheads="1"/>
          </p:cNvSpPr>
          <p:nvPr/>
        </p:nvSpPr>
        <p:spPr bwMode="auto">
          <a:xfrm>
            <a:off x="6070600" y="5110163"/>
            <a:ext cx="1214438"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400" b="1">
                <a:solidFill>
                  <a:srgbClr val="000000"/>
                </a:solidFill>
                <a:latin typeface="Times New Roman" panose="02020603050405020304" pitchFamily="18" charset="0"/>
              </a:rPr>
              <a:t>{S, 3, 1}</a:t>
            </a:r>
          </a:p>
        </p:txBody>
      </p:sp>
      <p:sp>
        <p:nvSpPr>
          <p:cNvPr id="46132" name="Text Box 52"/>
          <p:cNvSpPr txBox="1">
            <a:spLocks noChangeArrowheads="1"/>
          </p:cNvSpPr>
          <p:nvPr/>
        </p:nvSpPr>
        <p:spPr bwMode="auto">
          <a:xfrm>
            <a:off x="6511925" y="4608513"/>
            <a:ext cx="566738"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400" b="1">
                <a:solidFill>
                  <a:srgbClr val="000000"/>
                </a:solidFill>
                <a:latin typeface="Times New Roman" panose="02020603050405020304" pitchFamily="18" charset="0"/>
              </a:rPr>
              <a:t>I</a:t>
            </a:r>
          </a:p>
        </p:txBody>
      </p:sp>
      <p:sp>
        <p:nvSpPr>
          <p:cNvPr id="46133" name="Text Box 53"/>
          <p:cNvSpPr txBox="1">
            <a:spLocks noChangeArrowheads="1"/>
          </p:cNvSpPr>
          <p:nvPr/>
        </p:nvSpPr>
        <p:spPr bwMode="auto">
          <a:xfrm>
            <a:off x="8005764" y="4602163"/>
            <a:ext cx="566737"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400" b="1">
                <a:solidFill>
                  <a:srgbClr val="000000"/>
                </a:solidFill>
                <a:latin typeface="Times New Roman" panose="02020603050405020304" pitchFamily="18" charset="0"/>
              </a:rPr>
              <a:t>I</a:t>
            </a:r>
            <a:r>
              <a:rPr lang="en-US" altLang="zh-CN" sz="2400" b="1" baseline="-25000">
                <a:solidFill>
                  <a:srgbClr val="000000"/>
                </a:solidFill>
                <a:latin typeface="Times New Roman" panose="02020603050405020304" pitchFamily="18" charset="0"/>
              </a:rPr>
              <a:t>a</a:t>
            </a:r>
          </a:p>
        </p:txBody>
      </p:sp>
      <p:sp>
        <p:nvSpPr>
          <p:cNvPr id="46134" name="Text Box 54"/>
          <p:cNvSpPr txBox="1">
            <a:spLocks noChangeArrowheads="1"/>
          </p:cNvSpPr>
          <p:nvPr/>
        </p:nvSpPr>
        <p:spPr bwMode="auto">
          <a:xfrm>
            <a:off x="9577389" y="4606925"/>
            <a:ext cx="566737"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400" b="1">
                <a:solidFill>
                  <a:srgbClr val="000000"/>
                </a:solidFill>
                <a:latin typeface="Times New Roman" panose="02020603050405020304" pitchFamily="18" charset="0"/>
              </a:rPr>
              <a:t>I</a:t>
            </a:r>
            <a:r>
              <a:rPr lang="en-US" altLang="zh-CN" sz="2400" b="1" baseline="-25000">
                <a:solidFill>
                  <a:srgbClr val="000000"/>
                </a:solidFill>
                <a:latin typeface="Times New Roman" panose="02020603050405020304" pitchFamily="18" charset="0"/>
              </a:rPr>
              <a:t>b</a:t>
            </a:r>
          </a:p>
        </p:txBody>
      </p:sp>
      <p:sp>
        <p:nvSpPr>
          <p:cNvPr id="46135" name="Oval 55"/>
          <p:cNvSpPr>
            <a:spLocks noChangeArrowheads="1"/>
          </p:cNvSpPr>
          <p:nvPr/>
        </p:nvSpPr>
        <p:spPr bwMode="auto">
          <a:xfrm>
            <a:off x="7616826" y="5180013"/>
            <a:ext cx="1135063" cy="404812"/>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a:t>
            </a:r>
          </a:p>
        </p:txBody>
      </p:sp>
      <p:sp>
        <p:nvSpPr>
          <p:cNvPr id="46136" name="Oval 56"/>
          <p:cNvSpPr>
            <a:spLocks noChangeArrowheads="1"/>
          </p:cNvSpPr>
          <p:nvPr/>
        </p:nvSpPr>
        <p:spPr bwMode="auto">
          <a:xfrm>
            <a:off x="9210676" y="5184776"/>
            <a:ext cx="1135063" cy="404813"/>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a:t>
            </a:r>
          </a:p>
        </p:txBody>
      </p:sp>
      <p:sp>
        <p:nvSpPr>
          <p:cNvPr id="46137" name="Line 57"/>
          <p:cNvSpPr>
            <a:spLocks noChangeShapeType="1"/>
          </p:cNvSpPr>
          <p:nvPr/>
        </p:nvSpPr>
        <p:spPr bwMode="auto">
          <a:xfrm flipH="1">
            <a:off x="6743701" y="5553076"/>
            <a:ext cx="1077913" cy="358775"/>
          </a:xfrm>
          <a:prstGeom prst="line">
            <a:avLst/>
          </a:prstGeom>
          <a:noFill/>
          <a:ln w="50800">
            <a:solidFill>
              <a:srgbClr val="CC3399"/>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46138" name="Line 58"/>
          <p:cNvSpPr>
            <a:spLocks noChangeShapeType="1"/>
          </p:cNvSpPr>
          <p:nvPr/>
        </p:nvSpPr>
        <p:spPr bwMode="auto">
          <a:xfrm flipH="1">
            <a:off x="6740525" y="5630863"/>
            <a:ext cx="2986088" cy="704850"/>
          </a:xfrm>
          <a:prstGeom prst="line">
            <a:avLst/>
          </a:prstGeom>
          <a:noFill/>
          <a:ln w="50800">
            <a:solidFill>
              <a:srgbClr val="CC3399"/>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46139" name="Text Box 59"/>
          <p:cNvSpPr txBox="1">
            <a:spLocks noChangeArrowheads="1"/>
          </p:cNvSpPr>
          <p:nvPr/>
        </p:nvSpPr>
        <p:spPr bwMode="auto">
          <a:xfrm>
            <a:off x="5192714" y="5657851"/>
            <a:ext cx="1747837"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zh-CN" altLang="en-US" b="1">
                <a:solidFill>
                  <a:srgbClr val="000000"/>
                </a:solidFill>
              </a:rPr>
              <a:t>如果是新子集</a:t>
            </a:r>
          </a:p>
        </p:txBody>
      </p:sp>
      <p:sp>
        <p:nvSpPr>
          <p:cNvPr id="46140" name="Text Box 60"/>
          <p:cNvSpPr txBox="1">
            <a:spLocks noChangeArrowheads="1"/>
          </p:cNvSpPr>
          <p:nvPr/>
        </p:nvSpPr>
        <p:spPr bwMode="auto">
          <a:xfrm>
            <a:off x="5208589" y="6051551"/>
            <a:ext cx="1747837"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zh-CN" altLang="en-US" b="1">
                <a:solidFill>
                  <a:srgbClr val="000000"/>
                </a:solidFill>
              </a:rPr>
              <a:t>如果是新子集</a:t>
            </a:r>
          </a:p>
        </p:txBody>
      </p:sp>
      <p:sp>
        <p:nvSpPr>
          <p:cNvPr id="17432" name="Rectangle 61"/>
          <p:cNvSpPr>
            <a:spLocks noChangeArrowheads="1"/>
          </p:cNvSpPr>
          <p:nvPr/>
        </p:nvSpPr>
        <p:spPr bwMode="auto">
          <a:xfrm>
            <a:off x="1611313" y="193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en-US" altLang="zh-CN" sz="3400" b="1" dirty="0">
                <a:solidFill>
                  <a:srgbClr val="0F55C7"/>
                </a:solidFill>
                <a:latin typeface="Times New Roman" panose="02020603050405020304" pitchFamily="18" charset="0"/>
              </a:rPr>
              <a:t>§3.3.4</a:t>
            </a:r>
            <a:r>
              <a:rPr lang="zh-CN" altLang="en-US" sz="3400" b="1" dirty="0" smtClean="0">
                <a:solidFill>
                  <a:srgbClr val="0F55C7"/>
                </a:solidFill>
                <a:latin typeface="Times New Roman" panose="02020603050405020304" pitchFamily="18" charset="0"/>
              </a:rPr>
              <a:t>将</a:t>
            </a:r>
            <a:r>
              <a:rPr lang="zh-CN" altLang="en-US" sz="3400" b="1" dirty="0">
                <a:solidFill>
                  <a:srgbClr val="0F55C7"/>
                </a:solidFill>
                <a:latin typeface="Times New Roman" panose="02020603050405020304" pitchFamily="18" charset="0"/>
              </a:rPr>
              <a:t>转换系统变为</a:t>
            </a:r>
            <a:r>
              <a:rPr lang="en-US" altLang="zh-CN" sz="3400" b="1" dirty="0">
                <a:solidFill>
                  <a:srgbClr val="0F55C7"/>
                </a:solidFill>
                <a:latin typeface="Times New Roman" panose="02020603050405020304" pitchFamily="18" charset="0"/>
              </a:rPr>
              <a:t>DFA</a:t>
            </a:r>
          </a:p>
        </p:txBody>
      </p:sp>
      <p:sp>
        <p:nvSpPr>
          <p:cNvPr id="17433" name="Rectangle 62"/>
          <p:cNvSpPr>
            <a:spLocks noChangeArrowheads="1"/>
          </p:cNvSpPr>
          <p:nvPr/>
        </p:nvSpPr>
        <p:spPr bwMode="auto">
          <a:xfrm>
            <a:off x="6819900" y="901701"/>
            <a:ext cx="30368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800" b="1">
                <a:solidFill>
                  <a:srgbClr val="CC3399"/>
                </a:solidFill>
                <a:latin typeface="Times New Roman" panose="02020603050405020304" pitchFamily="18" charset="0"/>
              </a:rPr>
              <a:t>(a|b)</a:t>
            </a:r>
            <a:r>
              <a:rPr lang="en-US" altLang="zh-CN" sz="2800" b="1" baseline="30000">
                <a:solidFill>
                  <a:srgbClr val="CC3399"/>
                </a:solidFill>
                <a:latin typeface="Times New Roman" panose="02020603050405020304" pitchFamily="18" charset="0"/>
              </a:rPr>
              <a:t>*</a:t>
            </a:r>
            <a:r>
              <a:rPr lang="en-US" altLang="zh-CN" sz="2800" b="1">
                <a:solidFill>
                  <a:srgbClr val="CC3399"/>
                </a:solidFill>
                <a:latin typeface="Times New Roman" panose="02020603050405020304" pitchFamily="18" charset="0"/>
              </a:rPr>
              <a:t>(aa|bb)(a|b)</a:t>
            </a:r>
            <a:r>
              <a:rPr lang="en-US" altLang="zh-CN" sz="2800" b="1" baseline="30000">
                <a:solidFill>
                  <a:srgbClr val="CC3399"/>
                </a:solidFill>
                <a:latin typeface="Times New Roman" panose="02020603050405020304" pitchFamily="18" charset="0"/>
              </a:rPr>
              <a:t>*</a:t>
            </a:r>
            <a:endParaRPr lang="zh-CN" altLang="en-US" sz="2800" b="1" baseline="30000">
              <a:solidFill>
                <a:srgbClr val="CC3399"/>
              </a:solidFill>
              <a:latin typeface="Times New Roman" panose="02020603050405020304" pitchFamily="18" charset="0"/>
            </a:endParaRPr>
          </a:p>
        </p:txBody>
      </p:sp>
      <p:grpSp>
        <p:nvGrpSpPr>
          <p:cNvPr id="17434" name="Group 63"/>
          <p:cNvGrpSpPr>
            <a:grpSpLocks/>
          </p:cNvGrpSpPr>
          <p:nvPr/>
        </p:nvGrpSpPr>
        <p:grpSpPr bwMode="auto">
          <a:xfrm>
            <a:off x="2012950" y="1385889"/>
            <a:ext cx="8096250" cy="1493837"/>
            <a:chOff x="0" y="0"/>
            <a:chExt cx="5100" cy="941"/>
          </a:xfrm>
        </p:grpSpPr>
        <p:sp>
          <p:nvSpPr>
            <p:cNvPr id="17435" name="Oval 64"/>
            <p:cNvSpPr>
              <a:spLocks noChangeArrowheads="1"/>
            </p:cNvSpPr>
            <p:nvPr/>
          </p:nvSpPr>
          <p:spPr bwMode="auto">
            <a:xfrm>
              <a:off x="0" y="369"/>
              <a:ext cx="226"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S</a:t>
              </a:r>
            </a:p>
          </p:txBody>
        </p:sp>
        <p:grpSp>
          <p:nvGrpSpPr>
            <p:cNvPr id="17436" name="Group 65"/>
            <p:cNvGrpSpPr>
              <a:grpSpLocks/>
            </p:cNvGrpSpPr>
            <p:nvPr/>
          </p:nvGrpSpPr>
          <p:grpSpPr bwMode="auto">
            <a:xfrm>
              <a:off x="4780" y="306"/>
              <a:ext cx="320" cy="310"/>
              <a:chOff x="0" y="0"/>
              <a:chExt cx="317" cy="317"/>
            </a:xfrm>
          </p:grpSpPr>
          <p:sp>
            <p:nvSpPr>
              <p:cNvPr id="17467" name="Oval 66"/>
              <p:cNvSpPr>
                <a:spLocks noChangeArrowheads="1"/>
              </p:cNvSpPr>
              <p:nvPr/>
            </p:nvSpPr>
            <p:spPr bwMode="auto">
              <a:xfrm>
                <a:off x="0" y="0"/>
                <a:ext cx="317" cy="31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17468" name="Oval 67"/>
              <p:cNvSpPr>
                <a:spLocks noChangeArrowheads="1"/>
              </p:cNvSpPr>
              <p:nvPr/>
            </p:nvSpPr>
            <p:spPr bwMode="auto">
              <a:xfrm>
                <a:off x="47" y="45"/>
                <a:ext cx="226"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Z</a:t>
                </a:r>
              </a:p>
            </p:txBody>
          </p:sp>
        </p:grpSp>
        <p:sp>
          <p:nvSpPr>
            <p:cNvPr id="17437" name="Line 68"/>
            <p:cNvSpPr>
              <a:spLocks noChangeShapeType="1"/>
            </p:cNvSpPr>
            <p:nvPr/>
          </p:nvSpPr>
          <p:spPr bwMode="auto">
            <a:xfrm>
              <a:off x="226" y="460"/>
              <a:ext cx="771" cy="0"/>
            </a:xfrm>
            <a:prstGeom prst="line">
              <a:avLst/>
            </a:prstGeom>
            <a:noFill/>
            <a:ln w="254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7438" name="Oval 69"/>
            <p:cNvSpPr>
              <a:spLocks noChangeArrowheads="1"/>
            </p:cNvSpPr>
            <p:nvPr/>
          </p:nvSpPr>
          <p:spPr bwMode="auto">
            <a:xfrm>
              <a:off x="997" y="369"/>
              <a:ext cx="227"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3</a:t>
              </a:r>
            </a:p>
          </p:txBody>
        </p:sp>
        <p:sp>
          <p:nvSpPr>
            <p:cNvPr id="17439" name="Line 70"/>
            <p:cNvSpPr>
              <a:spLocks noChangeShapeType="1"/>
            </p:cNvSpPr>
            <p:nvPr/>
          </p:nvSpPr>
          <p:spPr bwMode="auto">
            <a:xfrm>
              <a:off x="1239" y="466"/>
              <a:ext cx="537" cy="0"/>
            </a:xfrm>
            <a:prstGeom prst="line">
              <a:avLst/>
            </a:prstGeom>
            <a:noFill/>
            <a:ln w="254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7440" name="Oval 71"/>
            <p:cNvSpPr>
              <a:spLocks noChangeArrowheads="1"/>
            </p:cNvSpPr>
            <p:nvPr/>
          </p:nvSpPr>
          <p:spPr bwMode="auto">
            <a:xfrm>
              <a:off x="3764" y="353"/>
              <a:ext cx="227"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4</a:t>
              </a:r>
            </a:p>
          </p:txBody>
        </p:sp>
        <p:sp>
          <p:nvSpPr>
            <p:cNvPr id="17441" name="Line 72"/>
            <p:cNvSpPr>
              <a:spLocks noChangeShapeType="1"/>
            </p:cNvSpPr>
            <p:nvPr/>
          </p:nvSpPr>
          <p:spPr bwMode="auto">
            <a:xfrm>
              <a:off x="4000" y="462"/>
              <a:ext cx="771" cy="0"/>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7442" name="Oval 73"/>
            <p:cNvSpPr>
              <a:spLocks noChangeArrowheads="1"/>
            </p:cNvSpPr>
            <p:nvPr/>
          </p:nvSpPr>
          <p:spPr bwMode="auto">
            <a:xfrm>
              <a:off x="1768" y="324"/>
              <a:ext cx="226"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1</a:t>
              </a:r>
            </a:p>
          </p:txBody>
        </p:sp>
        <p:sp>
          <p:nvSpPr>
            <p:cNvPr id="17443" name="Oval 74"/>
            <p:cNvSpPr>
              <a:spLocks noChangeArrowheads="1"/>
            </p:cNvSpPr>
            <p:nvPr/>
          </p:nvSpPr>
          <p:spPr bwMode="auto">
            <a:xfrm>
              <a:off x="3038" y="324"/>
              <a:ext cx="227"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2</a:t>
              </a:r>
            </a:p>
          </p:txBody>
        </p:sp>
        <p:sp>
          <p:nvSpPr>
            <p:cNvPr id="17444" name="Line 75"/>
            <p:cNvSpPr>
              <a:spLocks noChangeShapeType="1"/>
            </p:cNvSpPr>
            <p:nvPr/>
          </p:nvSpPr>
          <p:spPr bwMode="auto">
            <a:xfrm>
              <a:off x="3284" y="460"/>
              <a:ext cx="480" cy="0"/>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7445" name="Text Box 76"/>
            <p:cNvSpPr txBox="1">
              <a:spLocks noChangeArrowheads="1"/>
            </p:cNvSpPr>
            <p:nvPr/>
          </p:nvSpPr>
          <p:spPr bwMode="auto">
            <a:xfrm>
              <a:off x="407" y="143"/>
              <a:ext cx="4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17446" name="Text Box 77"/>
            <p:cNvSpPr txBox="1">
              <a:spLocks noChangeArrowheads="1"/>
            </p:cNvSpPr>
            <p:nvPr/>
          </p:nvSpPr>
          <p:spPr bwMode="auto">
            <a:xfrm>
              <a:off x="1223" y="143"/>
              <a:ext cx="4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17447" name="Text Box 78"/>
            <p:cNvSpPr txBox="1">
              <a:spLocks noChangeArrowheads="1"/>
            </p:cNvSpPr>
            <p:nvPr/>
          </p:nvSpPr>
          <p:spPr bwMode="auto">
            <a:xfrm>
              <a:off x="3310" y="141"/>
              <a:ext cx="4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17448" name="Text Box 79"/>
            <p:cNvSpPr txBox="1">
              <a:spLocks noChangeArrowheads="1"/>
            </p:cNvSpPr>
            <p:nvPr/>
          </p:nvSpPr>
          <p:spPr bwMode="auto">
            <a:xfrm>
              <a:off x="4217" y="141"/>
              <a:ext cx="4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17449" name="未知"/>
            <p:cNvSpPr>
              <a:spLocks/>
            </p:cNvSpPr>
            <p:nvPr/>
          </p:nvSpPr>
          <p:spPr bwMode="auto">
            <a:xfrm>
              <a:off x="899" y="560"/>
              <a:ext cx="430" cy="157"/>
            </a:xfrm>
            <a:custGeom>
              <a:avLst/>
              <a:gdLst>
                <a:gd name="T0" fmla="*/ 143 w 430"/>
                <a:gd name="T1" fmla="*/ 0 h 227"/>
                <a:gd name="T2" fmla="*/ 7 w 430"/>
                <a:gd name="T3" fmla="*/ 65 h 227"/>
                <a:gd name="T4" fmla="*/ 188 w 430"/>
                <a:gd name="T5" fmla="*/ 109 h 227"/>
                <a:gd name="T6" fmla="*/ 415 w 430"/>
                <a:gd name="T7" fmla="*/ 65 h 227"/>
                <a:gd name="T8" fmla="*/ 279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chemeClr val="bg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7450" name="Text Box 81"/>
            <p:cNvSpPr txBox="1">
              <a:spLocks noChangeArrowheads="1"/>
            </p:cNvSpPr>
            <p:nvPr/>
          </p:nvSpPr>
          <p:spPr bwMode="auto">
            <a:xfrm>
              <a:off x="994" y="685"/>
              <a:ext cx="2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endParaRPr lang="el-GR" altLang="en-US" sz="2000" b="1">
                <a:solidFill>
                  <a:srgbClr val="000000"/>
                </a:solidFill>
                <a:latin typeface="Times New Roman" panose="02020603050405020304" pitchFamily="18" charset="0"/>
              </a:endParaRPr>
            </a:p>
          </p:txBody>
        </p:sp>
        <p:sp>
          <p:nvSpPr>
            <p:cNvPr id="17451" name="未知"/>
            <p:cNvSpPr>
              <a:spLocks/>
            </p:cNvSpPr>
            <p:nvPr/>
          </p:nvSpPr>
          <p:spPr bwMode="auto">
            <a:xfrm>
              <a:off x="3666" y="551"/>
              <a:ext cx="430" cy="163"/>
            </a:xfrm>
            <a:custGeom>
              <a:avLst/>
              <a:gdLst>
                <a:gd name="T0" fmla="*/ 143 w 430"/>
                <a:gd name="T1" fmla="*/ 0 h 227"/>
                <a:gd name="T2" fmla="*/ 7 w 430"/>
                <a:gd name="T3" fmla="*/ 70 h 227"/>
                <a:gd name="T4" fmla="*/ 188 w 430"/>
                <a:gd name="T5" fmla="*/ 117 h 227"/>
                <a:gd name="T6" fmla="*/ 415 w 430"/>
                <a:gd name="T7" fmla="*/ 70 h 227"/>
                <a:gd name="T8" fmla="*/ 279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7452" name="Text Box 83"/>
            <p:cNvSpPr txBox="1">
              <a:spLocks noChangeArrowheads="1"/>
            </p:cNvSpPr>
            <p:nvPr/>
          </p:nvSpPr>
          <p:spPr bwMode="auto">
            <a:xfrm>
              <a:off x="3774" y="691"/>
              <a:ext cx="2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endParaRPr lang="el-GR" altLang="en-US" sz="2000" b="1">
                <a:solidFill>
                  <a:srgbClr val="000000"/>
                </a:solidFill>
                <a:latin typeface="Times New Roman" panose="02020603050405020304" pitchFamily="18" charset="0"/>
              </a:endParaRPr>
            </a:p>
          </p:txBody>
        </p:sp>
        <p:sp>
          <p:nvSpPr>
            <p:cNvPr id="17453" name="Oval 84"/>
            <p:cNvSpPr>
              <a:spLocks noChangeArrowheads="1"/>
            </p:cNvSpPr>
            <p:nvPr/>
          </p:nvSpPr>
          <p:spPr bwMode="auto">
            <a:xfrm>
              <a:off x="2402" y="97"/>
              <a:ext cx="226"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5</a:t>
              </a:r>
            </a:p>
          </p:txBody>
        </p:sp>
        <p:sp>
          <p:nvSpPr>
            <p:cNvPr id="17454" name="Oval 85"/>
            <p:cNvSpPr>
              <a:spLocks noChangeArrowheads="1"/>
            </p:cNvSpPr>
            <p:nvPr/>
          </p:nvSpPr>
          <p:spPr bwMode="auto">
            <a:xfrm>
              <a:off x="2402" y="550"/>
              <a:ext cx="226"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6</a:t>
              </a:r>
            </a:p>
          </p:txBody>
        </p:sp>
        <p:sp>
          <p:nvSpPr>
            <p:cNvPr id="17455" name="Line 86"/>
            <p:cNvSpPr>
              <a:spLocks noChangeShapeType="1"/>
            </p:cNvSpPr>
            <p:nvPr/>
          </p:nvSpPr>
          <p:spPr bwMode="auto">
            <a:xfrm flipV="1">
              <a:off x="1994" y="201"/>
              <a:ext cx="413" cy="168"/>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7456" name="Line 87"/>
            <p:cNvSpPr>
              <a:spLocks noChangeShapeType="1"/>
            </p:cNvSpPr>
            <p:nvPr/>
          </p:nvSpPr>
          <p:spPr bwMode="auto">
            <a:xfrm>
              <a:off x="2636" y="227"/>
              <a:ext cx="427" cy="148"/>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7457" name="Line 88"/>
            <p:cNvSpPr>
              <a:spLocks noChangeShapeType="1"/>
            </p:cNvSpPr>
            <p:nvPr/>
          </p:nvSpPr>
          <p:spPr bwMode="auto">
            <a:xfrm>
              <a:off x="1994" y="505"/>
              <a:ext cx="401" cy="175"/>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7458" name="Line 89"/>
            <p:cNvSpPr>
              <a:spLocks noChangeShapeType="1"/>
            </p:cNvSpPr>
            <p:nvPr/>
          </p:nvSpPr>
          <p:spPr bwMode="auto">
            <a:xfrm flipV="1">
              <a:off x="2616" y="499"/>
              <a:ext cx="441" cy="180"/>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7459" name="Text Box 90"/>
            <p:cNvSpPr txBox="1">
              <a:spLocks noChangeArrowheads="1"/>
            </p:cNvSpPr>
            <p:nvPr/>
          </p:nvSpPr>
          <p:spPr bwMode="auto">
            <a:xfrm>
              <a:off x="2039" y="69"/>
              <a:ext cx="2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endParaRPr lang="el-GR" altLang="en-US" sz="2000" b="1">
                <a:solidFill>
                  <a:srgbClr val="000000"/>
                </a:solidFill>
                <a:latin typeface="Times New Roman" panose="02020603050405020304" pitchFamily="18" charset="0"/>
              </a:endParaRPr>
            </a:p>
          </p:txBody>
        </p:sp>
        <p:sp>
          <p:nvSpPr>
            <p:cNvPr id="17460" name="Text Box 91"/>
            <p:cNvSpPr txBox="1">
              <a:spLocks noChangeArrowheads="1"/>
            </p:cNvSpPr>
            <p:nvPr/>
          </p:nvSpPr>
          <p:spPr bwMode="auto">
            <a:xfrm>
              <a:off x="2051" y="550"/>
              <a:ext cx="2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endParaRPr lang="el-GR" altLang="en-US" sz="2000" b="1">
                <a:solidFill>
                  <a:srgbClr val="000000"/>
                </a:solidFill>
                <a:latin typeface="Times New Roman" panose="02020603050405020304" pitchFamily="18" charset="0"/>
              </a:endParaRPr>
            </a:p>
          </p:txBody>
        </p:sp>
        <p:sp>
          <p:nvSpPr>
            <p:cNvPr id="17461" name="Text Box 92"/>
            <p:cNvSpPr txBox="1">
              <a:spLocks noChangeArrowheads="1"/>
            </p:cNvSpPr>
            <p:nvPr/>
          </p:nvSpPr>
          <p:spPr bwMode="auto">
            <a:xfrm>
              <a:off x="2734" y="60"/>
              <a:ext cx="2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endParaRPr lang="el-GR" altLang="en-US" sz="2000" b="1">
                <a:solidFill>
                  <a:srgbClr val="000000"/>
                </a:solidFill>
                <a:latin typeface="Times New Roman" panose="02020603050405020304" pitchFamily="18" charset="0"/>
              </a:endParaRPr>
            </a:p>
          </p:txBody>
        </p:sp>
        <p:sp>
          <p:nvSpPr>
            <p:cNvPr id="17462" name="Text Box 93"/>
            <p:cNvSpPr txBox="1">
              <a:spLocks noChangeArrowheads="1"/>
            </p:cNvSpPr>
            <p:nvPr/>
          </p:nvSpPr>
          <p:spPr bwMode="auto">
            <a:xfrm>
              <a:off x="2746" y="571"/>
              <a:ext cx="2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endParaRPr lang="el-GR" altLang="en-US" sz="2000" b="1">
                <a:solidFill>
                  <a:srgbClr val="000000"/>
                </a:solidFill>
                <a:latin typeface="Times New Roman" panose="02020603050405020304" pitchFamily="18" charset="0"/>
              </a:endParaRPr>
            </a:p>
          </p:txBody>
        </p:sp>
        <p:sp>
          <p:nvSpPr>
            <p:cNvPr id="17463" name="未知"/>
            <p:cNvSpPr>
              <a:spLocks/>
            </p:cNvSpPr>
            <p:nvPr/>
          </p:nvSpPr>
          <p:spPr bwMode="auto">
            <a:xfrm rot="10800000">
              <a:off x="905" y="219"/>
              <a:ext cx="430" cy="150"/>
            </a:xfrm>
            <a:custGeom>
              <a:avLst/>
              <a:gdLst>
                <a:gd name="T0" fmla="*/ 143 w 430"/>
                <a:gd name="T1" fmla="*/ 0 h 227"/>
                <a:gd name="T2" fmla="*/ 7 w 430"/>
                <a:gd name="T3" fmla="*/ 59 h 227"/>
                <a:gd name="T4" fmla="*/ 188 w 430"/>
                <a:gd name="T5" fmla="*/ 99 h 227"/>
                <a:gd name="T6" fmla="*/ 415 w 430"/>
                <a:gd name="T7" fmla="*/ 59 h 227"/>
                <a:gd name="T8" fmla="*/ 279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chemeClr val="bg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7464" name="Text Box 95"/>
            <p:cNvSpPr txBox="1">
              <a:spLocks noChangeArrowheads="1"/>
            </p:cNvSpPr>
            <p:nvPr/>
          </p:nvSpPr>
          <p:spPr bwMode="auto">
            <a:xfrm>
              <a:off x="1035" y="0"/>
              <a:ext cx="2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endParaRPr lang="el-GR" altLang="en-US" sz="2000" b="1">
                <a:solidFill>
                  <a:srgbClr val="000000"/>
                </a:solidFill>
                <a:latin typeface="Times New Roman" panose="02020603050405020304" pitchFamily="18" charset="0"/>
              </a:endParaRPr>
            </a:p>
          </p:txBody>
        </p:sp>
        <p:sp>
          <p:nvSpPr>
            <p:cNvPr id="17465" name="未知"/>
            <p:cNvSpPr>
              <a:spLocks/>
            </p:cNvSpPr>
            <p:nvPr/>
          </p:nvSpPr>
          <p:spPr bwMode="auto">
            <a:xfrm rot="10800000">
              <a:off x="3648" y="230"/>
              <a:ext cx="456" cy="163"/>
            </a:xfrm>
            <a:custGeom>
              <a:avLst/>
              <a:gdLst>
                <a:gd name="T0" fmla="*/ 161 w 430"/>
                <a:gd name="T1" fmla="*/ 0 h 227"/>
                <a:gd name="T2" fmla="*/ 7 w 430"/>
                <a:gd name="T3" fmla="*/ 70 h 227"/>
                <a:gd name="T4" fmla="*/ 211 w 430"/>
                <a:gd name="T5" fmla="*/ 117 h 227"/>
                <a:gd name="T6" fmla="*/ 467 w 430"/>
                <a:gd name="T7" fmla="*/ 70 h 227"/>
                <a:gd name="T8" fmla="*/ 314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7466" name="Text Box 97"/>
            <p:cNvSpPr txBox="1">
              <a:spLocks noChangeArrowheads="1"/>
            </p:cNvSpPr>
            <p:nvPr/>
          </p:nvSpPr>
          <p:spPr bwMode="auto">
            <a:xfrm>
              <a:off x="3774" y="18"/>
              <a:ext cx="2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endParaRPr lang="el-GR" altLang="en-US" sz="2000" b="1">
                <a:solidFill>
                  <a:srgbClr val="000000"/>
                </a:solidFill>
                <a:latin typeface="Times New Roman" panose="02020603050405020304" pitchFamily="18" charset="0"/>
              </a:endParaRPr>
            </a:p>
          </p:txBody>
        </p:sp>
      </p:grpSp>
    </p:spTree>
    <p:extLst>
      <p:ext uri="{BB962C8B-B14F-4D97-AF65-F5344CB8AC3E}">
        <p14:creationId xmlns:p14="http://schemas.microsoft.com/office/powerpoint/2010/main" val="10051033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6178"/>
                                        </p:tgtEl>
                                        <p:attrNameLst>
                                          <p:attrName>style.visibility</p:attrName>
                                        </p:attrNameLst>
                                      </p:cBhvr>
                                      <p:to>
                                        <p:strVal val="visible"/>
                                      </p:to>
                                    </p:set>
                                    <p:animEffect transition="in" filter="blinds(horizontal)">
                                      <p:cBhvr>
                                        <p:cTn id="7" dur="500"/>
                                        <p:tgtEl>
                                          <p:spTgt spid="461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6122"/>
                                        </p:tgtEl>
                                        <p:attrNameLst>
                                          <p:attrName>style.visibility</p:attrName>
                                        </p:attrNameLst>
                                      </p:cBhvr>
                                      <p:to>
                                        <p:strVal val="visible"/>
                                      </p:to>
                                    </p:set>
                                    <p:animEffect transition="in" filter="blinds(horizontal)">
                                      <p:cBhvr>
                                        <p:cTn id="12" dur="500"/>
                                        <p:tgtEl>
                                          <p:spTgt spid="4612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6123"/>
                                        </p:tgtEl>
                                        <p:attrNameLst>
                                          <p:attrName>style.visibility</p:attrName>
                                        </p:attrNameLst>
                                      </p:cBhvr>
                                      <p:to>
                                        <p:strVal val="visible"/>
                                      </p:to>
                                    </p:set>
                                    <p:animEffect transition="in" filter="blinds(horizontal)">
                                      <p:cBhvr>
                                        <p:cTn id="15" dur="500"/>
                                        <p:tgtEl>
                                          <p:spTgt spid="4612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6124"/>
                                        </p:tgtEl>
                                        <p:attrNameLst>
                                          <p:attrName>style.visibility</p:attrName>
                                        </p:attrNameLst>
                                      </p:cBhvr>
                                      <p:to>
                                        <p:strVal val="visible"/>
                                      </p:to>
                                    </p:set>
                                    <p:animEffect transition="in" filter="blinds(horizontal)">
                                      <p:cBhvr>
                                        <p:cTn id="18" dur="500"/>
                                        <p:tgtEl>
                                          <p:spTgt spid="4612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6125"/>
                                        </p:tgtEl>
                                        <p:attrNameLst>
                                          <p:attrName>style.visibility</p:attrName>
                                        </p:attrNameLst>
                                      </p:cBhvr>
                                      <p:to>
                                        <p:strVal val="visible"/>
                                      </p:to>
                                    </p:set>
                                    <p:animEffect transition="in" filter="blinds(horizontal)">
                                      <p:cBhvr>
                                        <p:cTn id="21" dur="500"/>
                                        <p:tgtEl>
                                          <p:spTgt spid="4612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46126"/>
                                        </p:tgtEl>
                                        <p:attrNameLst>
                                          <p:attrName>style.visibility</p:attrName>
                                        </p:attrNameLst>
                                      </p:cBhvr>
                                      <p:to>
                                        <p:strVal val="visible"/>
                                      </p:to>
                                    </p:set>
                                    <p:animEffect transition="in" filter="blinds(horizontal)">
                                      <p:cBhvr>
                                        <p:cTn id="26" dur="500"/>
                                        <p:tgtEl>
                                          <p:spTgt spid="4612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46127"/>
                                        </p:tgtEl>
                                        <p:attrNameLst>
                                          <p:attrName>style.visibility</p:attrName>
                                        </p:attrNameLst>
                                      </p:cBhvr>
                                      <p:to>
                                        <p:strVal val="visible"/>
                                      </p:to>
                                    </p:set>
                                    <p:animEffect transition="in" filter="blinds(horizontal)">
                                      <p:cBhvr>
                                        <p:cTn id="31" dur="500"/>
                                        <p:tgtEl>
                                          <p:spTgt spid="4612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46128"/>
                                        </p:tgtEl>
                                        <p:attrNameLst>
                                          <p:attrName>style.visibility</p:attrName>
                                        </p:attrNameLst>
                                      </p:cBhvr>
                                      <p:to>
                                        <p:strVal val="visible"/>
                                      </p:to>
                                    </p:set>
                                    <p:animEffect transition="in" filter="blinds(horizontal)">
                                      <p:cBhvr>
                                        <p:cTn id="36" dur="500"/>
                                        <p:tgtEl>
                                          <p:spTgt spid="46128"/>
                                        </p:tgtEl>
                                      </p:cBhvr>
                                    </p:animEffect>
                                  </p:childTnLst>
                                </p:cTn>
                              </p:par>
                              <p:par>
                                <p:cTn id="37" presetID="3" presetClass="entr" presetSubtype="10" fill="hold" nodeType="withEffect">
                                  <p:stCondLst>
                                    <p:cond delay="0"/>
                                  </p:stCondLst>
                                  <p:childTnLst>
                                    <p:set>
                                      <p:cBhvr>
                                        <p:cTn id="38" dur="1" fill="hold">
                                          <p:stCondLst>
                                            <p:cond delay="0"/>
                                          </p:stCondLst>
                                        </p:cTn>
                                        <p:tgtEl>
                                          <p:spTgt spid="46129"/>
                                        </p:tgtEl>
                                        <p:attrNameLst>
                                          <p:attrName>style.visibility</p:attrName>
                                        </p:attrNameLst>
                                      </p:cBhvr>
                                      <p:to>
                                        <p:strVal val="visible"/>
                                      </p:to>
                                    </p:set>
                                    <p:animEffect transition="in" filter="blinds(horizontal)">
                                      <p:cBhvr>
                                        <p:cTn id="39" dur="500"/>
                                        <p:tgtEl>
                                          <p:spTgt spid="46129"/>
                                        </p:tgtEl>
                                      </p:cBhvr>
                                    </p:animEffect>
                                  </p:childTnLst>
                                </p:cTn>
                              </p:par>
                              <p:par>
                                <p:cTn id="40" presetID="3" presetClass="entr" presetSubtype="10" fill="hold" nodeType="withEffect">
                                  <p:stCondLst>
                                    <p:cond delay="0"/>
                                  </p:stCondLst>
                                  <p:childTnLst>
                                    <p:set>
                                      <p:cBhvr>
                                        <p:cTn id="41" dur="1" fill="hold">
                                          <p:stCondLst>
                                            <p:cond delay="0"/>
                                          </p:stCondLst>
                                        </p:cTn>
                                        <p:tgtEl>
                                          <p:spTgt spid="46130"/>
                                        </p:tgtEl>
                                        <p:attrNameLst>
                                          <p:attrName>style.visibility</p:attrName>
                                        </p:attrNameLst>
                                      </p:cBhvr>
                                      <p:to>
                                        <p:strVal val="visible"/>
                                      </p:to>
                                    </p:set>
                                    <p:animEffect transition="in" filter="blinds(horizontal)">
                                      <p:cBhvr>
                                        <p:cTn id="42" dur="500"/>
                                        <p:tgtEl>
                                          <p:spTgt spid="46130"/>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46132"/>
                                        </p:tgtEl>
                                        <p:attrNameLst>
                                          <p:attrName>style.visibility</p:attrName>
                                        </p:attrNameLst>
                                      </p:cBhvr>
                                      <p:to>
                                        <p:strVal val="visible"/>
                                      </p:to>
                                    </p:set>
                                    <p:animEffect transition="in" filter="blinds(horizontal)">
                                      <p:cBhvr>
                                        <p:cTn id="45" dur="500"/>
                                        <p:tgtEl>
                                          <p:spTgt spid="46132"/>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46133"/>
                                        </p:tgtEl>
                                        <p:attrNameLst>
                                          <p:attrName>style.visibility</p:attrName>
                                        </p:attrNameLst>
                                      </p:cBhvr>
                                      <p:to>
                                        <p:strVal val="visible"/>
                                      </p:to>
                                    </p:set>
                                    <p:animEffect transition="in" filter="blinds(horizontal)">
                                      <p:cBhvr>
                                        <p:cTn id="48" dur="500"/>
                                        <p:tgtEl>
                                          <p:spTgt spid="46133"/>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46134"/>
                                        </p:tgtEl>
                                        <p:attrNameLst>
                                          <p:attrName>style.visibility</p:attrName>
                                        </p:attrNameLst>
                                      </p:cBhvr>
                                      <p:to>
                                        <p:strVal val="visible"/>
                                      </p:to>
                                    </p:set>
                                    <p:animEffect transition="in" filter="blinds(horizontal)">
                                      <p:cBhvr>
                                        <p:cTn id="51" dur="500"/>
                                        <p:tgtEl>
                                          <p:spTgt spid="4613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46131"/>
                                        </p:tgtEl>
                                        <p:attrNameLst>
                                          <p:attrName>style.visibility</p:attrName>
                                        </p:attrNameLst>
                                      </p:cBhvr>
                                      <p:to>
                                        <p:strVal val="visible"/>
                                      </p:to>
                                    </p:set>
                                    <p:animEffect transition="in" filter="blinds(horizontal)">
                                      <p:cBhvr>
                                        <p:cTn id="56" dur="500"/>
                                        <p:tgtEl>
                                          <p:spTgt spid="4613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46135"/>
                                        </p:tgtEl>
                                        <p:attrNameLst>
                                          <p:attrName>style.visibility</p:attrName>
                                        </p:attrNameLst>
                                      </p:cBhvr>
                                      <p:to>
                                        <p:strVal val="visible"/>
                                      </p:to>
                                    </p:set>
                                    <p:animEffect transition="in" filter="blinds(horizontal)">
                                      <p:cBhvr>
                                        <p:cTn id="61" dur="500"/>
                                        <p:tgtEl>
                                          <p:spTgt spid="46135"/>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46136"/>
                                        </p:tgtEl>
                                        <p:attrNameLst>
                                          <p:attrName>style.visibility</p:attrName>
                                        </p:attrNameLst>
                                      </p:cBhvr>
                                      <p:to>
                                        <p:strVal val="visible"/>
                                      </p:to>
                                    </p:set>
                                    <p:animEffect transition="in" filter="blinds(horizontal)">
                                      <p:cBhvr>
                                        <p:cTn id="64" dur="500"/>
                                        <p:tgtEl>
                                          <p:spTgt spid="4613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nodeType="clickEffect">
                                  <p:stCondLst>
                                    <p:cond delay="0"/>
                                  </p:stCondLst>
                                  <p:childTnLst>
                                    <p:set>
                                      <p:cBhvr>
                                        <p:cTn id="68" dur="1" fill="hold">
                                          <p:stCondLst>
                                            <p:cond delay="0"/>
                                          </p:stCondLst>
                                        </p:cTn>
                                        <p:tgtEl>
                                          <p:spTgt spid="46137"/>
                                        </p:tgtEl>
                                        <p:attrNameLst>
                                          <p:attrName>style.visibility</p:attrName>
                                        </p:attrNameLst>
                                      </p:cBhvr>
                                      <p:to>
                                        <p:strVal val="visible"/>
                                      </p:to>
                                    </p:set>
                                    <p:animEffect transition="in" filter="blinds(horizontal)">
                                      <p:cBhvr>
                                        <p:cTn id="69" dur="500"/>
                                        <p:tgtEl>
                                          <p:spTgt spid="46137"/>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46139"/>
                                        </p:tgtEl>
                                        <p:attrNameLst>
                                          <p:attrName>style.visibility</p:attrName>
                                        </p:attrNameLst>
                                      </p:cBhvr>
                                      <p:to>
                                        <p:strVal val="visible"/>
                                      </p:to>
                                    </p:set>
                                    <p:animEffect transition="in" filter="blinds(horizontal)">
                                      <p:cBhvr>
                                        <p:cTn id="72" dur="500"/>
                                        <p:tgtEl>
                                          <p:spTgt spid="4613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46138"/>
                                        </p:tgtEl>
                                        <p:attrNameLst>
                                          <p:attrName>style.visibility</p:attrName>
                                        </p:attrNameLst>
                                      </p:cBhvr>
                                      <p:to>
                                        <p:strVal val="visible"/>
                                      </p:to>
                                    </p:set>
                                    <p:animEffect transition="in" filter="blinds(horizontal)">
                                      <p:cBhvr>
                                        <p:cTn id="77" dur="500"/>
                                        <p:tgtEl>
                                          <p:spTgt spid="46138"/>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46140"/>
                                        </p:tgtEl>
                                        <p:attrNameLst>
                                          <p:attrName>style.visibility</p:attrName>
                                        </p:attrNameLst>
                                      </p:cBhvr>
                                      <p:to>
                                        <p:strVal val="visible"/>
                                      </p:to>
                                    </p:set>
                                    <p:animEffect transition="in" filter="blinds(horizontal)">
                                      <p:cBhvr>
                                        <p:cTn id="80" dur="500"/>
                                        <p:tgtEl>
                                          <p:spTgt spid="46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22" grpId="0" autoUpdateAnimBg="0"/>
      <p:bldP spid="46123" grpId="0" autoUpdateAnimBg="0"/>
      <p:bldP spid="46124" grpId="0" autoUpdateAnimBg="0"/>
      <p:bldP spid="46125" grpId="0" autoUpdateAnimBg="0"/>
      <p:bldP spid="46126" grpId="0" autoUpdateAnimBg="0"/>
      <p:bldP spid="46127" grpId="0" animBg="1" autoUpdateAnimBg="0"/>
      <p:bldP spid="46131" grpId="0" autoUpdateAnimBg="0"/>
      <p:bldP spid="46132" grpId="0" autoUpdateAnimBg="0"/>
      <p:bldP spid="46133" grpId="0" autoUpdateAnimBg="0"/>
      <p:bldP spid="46134" grpId="0" autoUpdateAnimBg="0"/>
      <p:bldP spid="46135" grpId="0" animBg="1" autoUpdateAnimBg="0"/>
      <p:bldP spid="46136" grpId="0" animBg="1" autoUpdateAnimBg="0"/>
      <p:bldP spid="46139" grpId="0" autoUpdateAnimBg="0"/>
      <p:bldP spid="46140"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bg bwMode="auto">
      <p:bgPr>
        <a:solidFill>
          <a:schemeClr val="tx1"/>
        </a:solidFill>
        <a:effectLst/>
      </p:bgPr>
    </p:bg>
    <p:spTree>
      <p:nvGrpSpPr>
        <p:cNvPr id="1" name=""/>
        <p:cNvGrpSpPr/>
        <p:nvPr/>
      </p:nvGrpSpPr>
      <p:grpSpPr>
        <a:xfrm>
          <a:off x="0" y="0"/>
          <a:ext cx="0" cy="0"/>
          <a:chOff x="0" y="0"/>
          <a:chExt cx="0" cy="0"/>
        </a:xfrm>
      </p:grpSpPr>
      <p:sp>
        <p:nvSpPr>
          <p:cNvPr id="70" name="灯片编号占位符 5"/>
          <p:cNvSpPr>
            <a:spLocks noGrp="1"/>
          </p:cNvSpPr>
          <p:nvPr>
            <p:ph type="sldNum" sz="quarter" idx="12"/>
          </p:nvPr>
        </p:nvSpPr>
        <p:spPr/>
        <p:txBody>
          <a:bodyPr/>
          <a:lstStyle/>
          <a:p>
            <a:pPr fontAlgn="base">
              <a:spcBef>
                <a:spcPct val="0"/>
              </a:spcBef>
              <a:spcAft>
                <a:spcPct val="0"/>
              </a:spcAft>
              <a:defRPr/>
            </a:pPr>
            <a:fld id="{045031FF-9CB0-4004-A2E8-3DB59C62DBA8}" type="slidenum">
              <a:rPr lang="zh-CN" altLang="en-US">
                <a:latin typeface="Arial" panose="020B0604020202020204" pitchFamily="34" charset="0"/>
                <a:ea typeface="黑体"/>
              </a:rPr>
              <a:pPr fontAlgn="base">
                <a:spcBef>
                  <a:spcPct val="0"/>
                </a:spcBef>
                <a:spcAft>
                  <a:spcPct val="0"/>
                </a:spcAft>
                <a:defRPr/>
              </a:pPr>
              <a:t>32</a:t>
            </a:fld>
            <a:endParaRPr lang="en-US" altLang="zh-CN">
              <a:latin typeface="Arial" panose="020B0604020202020204" pitchFamily="34" charset="0"/>
              <a:ea typeface="黑体"/>
            </a:endParaRPr>
          </a:p>
        </p:txBody>
      </p:sp>
      <p:sp>
        <p:nvSpPr>
          <p:cNvPr id="18435" name="Line 39"/>
          <p:cNvSpPr>
            <a:spLocks noChangeShapeType="1"/>
          </p:cNvSpPr>
          <p:nvPr/>
        </p:nvSpPr>
        <p:spPr bwMode="auto">
          <a:xfrm>
            <a:off x="5237164" y="3457575"/>
            <a:ext cx="5267325" cy="0"/>
          </a:xfrm>
          <a:prstGeom prst="line">
            <a:avLst/>
          </a:prstGeom>
          <a:noFill/>
          <a:ln w="25400">
            <a:solidFill>
              <a:srgbClr val="CC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8436" name="Line 40"/>
          <p:cNvSpPr>
            <a:spLocks noChangeShapeType="1"/>
          </p:cNvSpPr>
          <p:nvPr/>
        </p:nvSpPr>
        <p:spPr bwMode="auto">
          <a:xfrm>
            <a:off x="6902450" y="3036888"/>
            <a:ext cx="0" cy="3333750"/>
          </a:xfrm>
          <a:prstGeom prst="line">
            <a:avLst/>
          </a:prstGeom>
          <a:noFill/>
          <a:ln w="25400">
            <a:solidFill>
              <a:srgbClr val="CC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8437" name="Line 41"/>
          <p:cNvSpPr>
            <a:spLocks noChangeShapeType="1"/>
          </p:cNvSpPr>
          <p:nvPr/>
        </p:nvSpPr>
        <p:spPr bwMode="auto">
          <a:xfrm>
            <a:off x="8807450" y="3036888"/>
            <a:ext cx="0" cy="3344862"/>
          </a:xfrm>
          <a:prstGeom prst="line">
            <a:avLst/>
          </a:prstGeom>
          <a:noFill/>
          <a:ln w="25400">
            <a:solidFill>
              <a:srgbClr val="CC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8438" name="Text Box 42"/>
          <p:cNvSpPr txBox="1">
            <a:spLocks noChangeArrowheads="1"/>
          </p:cNvSpPr>
          <p:nvPr/>
        </p:nvSpPr>
        <p:spPr bwMode="auto">
          <a:xfrm>
            <a:off x="5526089" y="3530601"/>
            <a:ext cx="12144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{S, 3, 1}</a:t>
            </a:r>
          </a:p>
        </p:txBody>
      </p:sp>
      <p:sp>
        <p:nvSpPr>
          <p:cNvPr id="18439" name="Text Box 43"/>
          <p:cNvSpPr txBox="1">
            <a:spLocks noChangeArrowheads="1"/>
          </p:cNvSpPr>
          <p:nvPr/>
        </p:nvSpPr>
        <p:spPr bwMode="auto">
          <a:xfrm>
            <a:off x="5945189" y="2955925"/>
            <a:ext cx="566737"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400" b="1">
                <a:solidFill>
                  <a:srgbClr val="000000"/>
                </a:solidFill>
                <a:latin typeface="Times New Roman" panose="02020603050405020304" pitchFamily="18" charset="0"/>
              </a:rPr>
              <a:t>I</a:t>
            </a:r>
          </a:p>
        </p:txBody>
      </p:sp>
      <p:sp>
        <p:nvSpPr>
          <p:cNvPr id="18440" name="Text Box 44"/>
          <p:cNvSpPr txBox="1">
            <a:spLocks noChangeArrowheads="1"/>
          </p:cNvSpPr>
          <p:nvPr/>
        </p:nvSpPr>
        <p:spPr bwMode="auto">
          <a:xfrm>
            <a:off x="7705725" y="2949575"/>
            <a:ext cx="566738"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400" b="1">
                <a:solidFill>
                  <a:srgbClr val="000000"/>
                </a:solidFill>
                <a:latin typeface="Times New Roman" panose="02020603050405020304" pitchFamily="18" charset="0"/>
              </a:rPr>
              <a:t>I</a:t>
            </a:r>
            <a:r>
              <a:rPr lang="en-US" altLang="zh-CN" sz="2400" b="1" baseline="-25000">
                <a:solidFill>
                  <a:srgbClr val="000000"/>
                </a:solidFill>
                <a:latin typeface="Times New Roman" panose="02020603050405020304" pitchFamily="18" charset="0"/>
              </a:rPr>
              <a:t>a</a:t>
            </a:r>
          </a:p>
        </p:txBody>
      </p:sp>
      <p:sp>
        <p:nvSpPr>
          <p:cNvPr id="18441" name="Text Box 45"/>
          <p:cNvSpPr txBox="1">
            <a:spLocks noChangeArrowheads="1"/>
          </p:cNvSpPr>
          <p:nvPr/>
        </p:nvSpPr>
        <p:spPr bwMode="auto">
          <a:xfrm>
            <a:off x="9488489" y="2954338"/>
            <a:ext cx="566737"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400" b="1">
                <a:solidFill>
                  <a:srgbClr val="000000"/>
                </a:solidFill>
                <a:latin typeface="Times New Roman" panose="02020603050405020304" pitchFamily="18" charset="0"/>
              </a:rPr>
              <a:t>I</a:t>
            </a:r>
            <a:r>
              <a:rPr lang="en-US" altLang="zh-CN" sz="2400" b="1" baseline="-25000">
                <a:solidFill>
                  <a:srgbClr val="000000"/>
                </a:solidFill>
                <a:latin typeface="Times New Roman" panose="02020603050405020304" pitchFamily="18" charset="0"/>
              </a:rPr>
              <a:t>b</a:t>
            </a:r>
          </a:p>
        </p:txBody>
      </p:sp>
      <p:sp>
        <p:nvSpPr>
          <p:cNvPr id="47150" name="Text Box 46"/>
          <p:cNvSpPr txBox="1">
            <a:spLocks noChangeArrowheads="1"/>
          </p:cNvSpPr>
          <p:nvPr/>
        </p:nvSpPr>
        <p:spPr bwMode="auto">
          <a:xfrm>
            <a:off x="1933575" y="3846514"/>
            <a:ext cx="2941638" cy="1448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fontAlgn="base">
              <a:spcBef>
                <a:spcPct val="50000"/>
              </a:spcBef>
              <a:spcAft>
                <a:spcPct val="0"/>
              </a:spcAft>
            </a:pPr>
            <a:r>
              <a:rPr lang="zh-CN" altLang="en-US" sz="2200" b="1" dirty="0">
                <a:solidFill>
                  <a:srgbClr val="000000"/>
                </a:solidFill>
                <a:latin typeface="Times New Roman" panose="02020603050405020304" pitchFamily="18" charset="0"/>
              </a:rPr>
              <a:t>所谓</a:t>
            </a:r>
            <a:r>
              <a:rPr lang="en-US" altLang="zh-CN" sz="2200" b="1" dirty="0" err="1">
                <a:solidFill>
                  <a:srgbClr val="000000"/>
                </a:solidFill>
                <a:latin typeface="Times New Roman" panose="02020603050405020304" pitchFamily="18" charset="0"/>
              </a:rPr>
              <a:t>I</a:t>
            </a:r>
            <a:r>
              <a:rPr lang="en-US" altLang="zh-CN" sz="2200" b="1" baseline="-25000" dirty="0" err="1">
                <a:solidFill>
                  <a:srgbClr val="000000"/>
                </a:solidFill>
                <a:latin typeface="Times New Roman" panose="02020603050405020304" pitchFamily="18" charset="0"/>
              </a:rPr>
              <a:t>a</a:t>
            </a:r>
            <a:r>
              <a:rPr lang="zh-CN" altLang="en-US" sz="2200" b="1" dirty="0">
                <a:solidFill>
                  <a:srgbClr val="000000"/>
                </a:solidFill>
                <a:latin typeface="Times New Roman" panose="02020603050405020304" pitchFamily="18" charset="0"/>
              </a:rPr>
              <a:t>，就是</a:t>
            </a:r>
            <a:r>
              <a:rPr lang="en-US" altLang="zh-CN" sz="2200" b="1" dirty="0">
                <a:solidFill>
                  <a:srgbClr val="000000"/>
                </a:solidFill>
                <a:latin typeface="Times New Roman" panose="02020603050405020304" pitchFamily="18" charset="0"/>
              </a:rPr>
              <a:t>I</a:t>
            </a:r>
            <a:r>
              <a:rPr lang="zh-CN" altLang="en-US" sz="2200" b="1" dirty="0">
                <a:solidFill>
                  <a:srgbClr val="000000"/>
                </a:solidFill>
                <a:latin typeface="Times New Roman" panose="02020603050405020304" pitchFamily="18" charset="0"/>
              </a:rPr>
              <a:t>中的每个</a:t>
            </a:r>
            <a:r>
              <a:rPr lang="zh-CN" altLang="en-US" sz="2200" b="1" dirty="0" smtClean="0">
                <a:solidFill>
                  <a:srgbClr val="000000"/>
                </a:solidFill>
                <a:latin typeface="Times New Roman" panose="02020603050405020304" pitchFamily="18" charset="0"/>
              </a:rPr>
              <a:t>状态识别</a:t>
            </a:r>
            <a:r>
              <a:rPr lang="en-US" altLang="zh-CN" sz="2200" b="1" dirty="0" smtClean="0">
                <a:solidFill>
                  <a:srgbClr val="000000"/>
                </a:solidFill>
                <a:latin typeface="Times New Roman" panose="02020603050405020304" pitchFamily="18" charset="0"/>
              </a:rPr>
              <a:t>a</a:t>
            </a:r>
            <a:r>
              <a:rPr lang="zh-CN" altLang="en-US" sz="2200" b="1" dirty="0" smtClean="0">
                <a:solidFill>
                  <a:srgbClr val="000000"/>
                </a:solidFill>
                <a:latin typeface="Times New Roman" panose="02020603050405020304" pitchFamily="18" charset="0"/>
              </a:rPr>
              <a:t>符号可以</a:t>
            </a:r>
            <a:r>
              <a:rPr lang="zh-CN" altLang="en-US" sz="2200" b="1" dirty="0">
                <a:solidFill>
                  <a:srgbClr val="000000"/>
                </a:solidFill>
                <a:latin typeface="Times New Roman" panose="02020603050405020304" pitchFamily="18" charset="0"/>
              </a:rPr>
              <a:t>到达的所有状态所组成的子集</a:t>
            </a:r>
          </a:p>
        </p:txBody>
      </p:sp>
      <p:sp>
        <p:nvSpPr>
          <p:cNvPr id="47151" name="Oval 47"/>
          <p:cNvSpPr>
            <a:spLocks noChangeArrowheads="1"/>
          </p:cNvSpPr>
          <p:nvPr/>
        </p:nvSpPr>
        <p:spPr bwMode="auto">
          <a:xfrm>
            <a:off x="1984376" y="3036888"/>
            <a:ext cx="2767013" cy="590550"/>
          </a:xfrm>
          <a:prstGeom prst="ellipse">
            <a:avLst/>
          </a:prstGeom>
          <a:noFill/>
          <a:ln w="25400">
            <a:solidFill>
              <a:srgbClr val="CC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200" b="1">
                <a:solidFill>
                  <a:srgbClr val="CC3399"/>
                </a:solidFill>
                <a:latin typeface="Times New Roman" panose="02020603050405020304" pitchFamily="18" charset="0"/>
              </a:rPr>
              <a:t>I</a:t>
            </a:r>
            <a:r>
              <a:rPr lang="en-US" altLang="zh-CN" sz="2200" b="1" baseline="-25000">
                <a:solidFill>
                  <a:srgbClr val="CC3399"/>
                </a:solidFill>
                <a:latin typeface="Times New Roman" panose="02020603050405020304" pitchFamily="18" charset="0"/>
              </a:rPr>
              <a:t>a</a:t>
            </a:r>
            <a:r>
              <a:rPr lang="zh-CN" altLang="en-US" sz="2200" b="1">
                <a:solidFill>
                  <a:srgbClr val="CC3399"/>
                </a:solidFill>
                <a:latin typeface="Times New Roman" panose="02020603050405020304" pitchFamily="18" charset="0"/>
              </a:rPr>
              <a:t>和</a:t>
            </a:r>
            <a:r>
              <a:rPr lang="en-US" altLang="zh-CN" sz="2200" b="1">
                <a:solidFill>
                  <a:srgbClr val="CC3399"/>
                </a:solidFill>
                <a:latin typeface="Times New Roman" panose="02020603050405020304" pitchFamily="18" charset="0"/>
              </a:rPr>
              <a:t>I</a:t>
            </a:r>
            <a:r>
              <a:rPr lang="en-US" altLang="zh-CN" sz="2200" b="1" baseline="-25000">
                <a:solidFill>
                  <a:srgbClr val="CC3399"/>
                </a:solidFill>
                <a:latin typeface="Times New Roman" panose="02020603050405020304" pitchFamily="18" charset="0"/>
              </a:rPr>
              <a:t>b</a:t>
            </a:r>
            <a:r>
              <a:rPr lang="zh-CN" altLang="en-US" sz="2200" b="1">
                <a:solidFill>
                  <a:srgbClr val="CC3399"/>
                </a:solidFill>
                <a:latin typeface="Times New Roman" panose="02020603050405020304" pitchFamily="18" charset="0"/>
              </a:rPr>
              <a:t>怎么求？</a:t>
            </a:r>
          </a:p>
        </p:txBody>
      </p:sp>
      <p:sp>
        <p:nvSpPr>
          <p:cNvPr id="47152" name="Rectangle 48"/>
          <p:cNvSpPr>
            <a:spLocks noChangeArrowheads="1"/>
          </p:cNvSpPr>
          <p:nvPr/>
        </p:nvSpPr>
        <p:spPr bwMode="auto">
          <a:xfrm>
            <a:off x="7340601" y="3492501"/>
            <a:ext cx="10249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{3, 5, 1}</a:t>
            </a:r>
            <a:endParaRPr lang="zh-CN" altLang="en-US" sz="2000" b="1">
              <a:solidFill>
                <a:srgbClr val="000000"/>
              </a:solidFill>
              <a:latin typeface="Times New Roman" panose="02020603050405020304" pitchFamily="18" charset="0"/>
            </a:endParaRPr>
          </a:p>
        </p:txBody>
      </p:sp>
      <p:sp>
        <p:nvSpPr>
          <p:cNvPr id="47153" name="Rectangle 49"/>
          <p:cNvSpPr>
            <a:spLocks noChangeArrowheads="1"/>
          </p:cNvSpPr>
          <p:nvPr/>
        </p:nvSpPr>
        <p:spPr bwMode="auto">
          <a:xfrm>
            <a:off x="9131301" y="3495676"/>
            <a:ext cx="10249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{3, 6, 1}</a:t>
            </a:r>
          </a:p>
        </p:txBody>
      </p:sp>
      <p:sp>
        <p:nvSpPr>
          <p:cNvPr id="47154" name="Rectangle 50"/>
          <p:cNvSpPr>
            <a:spLocks noChangeArrowheads="1"/>
          </p:cNvSpPr>
          <p:nvPr/>
        </p:nvSpPr>
        <p:spPr bwMode="auto">
          <a:xfrm>
            <a:off x="5464175" y="3922714"/>
            <a:ext cx="115959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 {3, 5, 1}</a:t>
            </a:r>
            <a:r>
              <a:rPr lang="en-US" altLang="zh-CN" sz="2000">
                <a:solidFill>
                  <a:srgbClr val="000000"/>
                </a:solidFill>
              </a:rPr>
              <a:t> </a:t>
            </a:r>
            <a:endParaRPr lang="zh-CN" altLang="en-US" sz="2000">
              <a:solidFill>
                <a:srgbClr val="000000"/>
              </a:solidFill>
            </a:endParaRPr>
          </a:p>
        </p:txBody>
      </p:sp>
      <p:sp>
        <p:nvSpPr>
          <p:cNvPr id="47155" name="Rectangle 51"/>
          <p:cNvSpPr>
            <a:spLocks noChangeArrowheads="1"/>
          </p:cNvSpPr>
          <p:nvPr/>
        </p:nvSpPr>
        <p:spPr bwMode="auto">
          <a:xfrm>
            <a:off x="6921500" y="3916364"/>
            <a:ext cx="183766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{3, 5, 1, 2, 4, Z}</a:t>
            </a:r>
            <a:endParaRPr lang="zh-CN" altLang="en-US" sz="2000" b="1">
              <a:solidFill>
                <a:srgbClr val="000000"/>
              </a:solidFill>
              <a:latin typeface="Times New Roman" panose="02020603050405020304" pitchFamily="18" charset="0"/>
            </a:endParaRPr>
          </a:p>
        </p:txBody>
      </p:sp>
      <p:sp>
        <p:nvSpPr>
          <p:cNvPr id="47156" name="Rectangle 52"/>
          <p:cNvSpPr>
            <a:spLocks noChangeArrowheads="1"/>
          </p:cNvSpPr>
          <p:nvPr/>
        </p:nvSpPr>
        <p:spPr bwMode="auto">
          <a:xfrm>
            <a:off x="9144001" y="3922714"/>
            <a:ext cx="10249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{3, 6, 1}</a:t>
            </a:r>
          </a:p>
        </p:txBody>
      </p:sp>
      <p:sp>
        <p:nvSpPr>
          <p:cNvPr id="47157" name="Rectangle 53"/>
          <p:cNvSpPr>
            <a:spLocks noChangeArrowheads="1"/>
          </p:cNvSpPr>
          <p:nvPr/>
        </p:nvSpPr>
        <p:spPr bwMode="auto">
          <a:xfrm>
            <a:off x="5518151" y="4319589"/>
            <a:ext cx="10249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{3, 6, 1}</a:t>
            </a:r>
            <a:endParaRPr lang="zh-CN" altLang="en-US" sz="2000" b="1">
              <a:solidFill>
                <a:srgbClr val="000000"/>
              </a:solidFill>
              <a:latin typeface="Times New Roman" panose="02020603050405020304" pitchFamily="18" charset="0"/>
            </a:endParaRPr>
          </a:p>
        </p:txBody>
      </p:sp>
      <p:sp>
        <p:nvSpPr>
          <p:cNvPr id="47160" name="Rectangle 56"/>
          <p:cNvSpPr>
            <a:spLocks noChangeArrowheads="1"/>
          </p:cNvSpPr>
          <p:nvPr/>
        </p:nvSpPr>
        <p:spPr bwMode="auto">
          <a:xfrm>
            <a:off x="5075238" y="4711701"/>
            <a:ext cx="183766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{3, 5, 1, 2, 4, Z}</a:t>
            </a:r>
            <a:endParaRPr lang="zh-CN" altLang="en-US" sz="2000" b="1">
              <a:solidFill>
                <a:srgbClr val="000000"/>
              </a:solidFill>
              <a:latin typeface="Times New Roman" panose="02020603050405020304" pitchFamily="18" charset="0"/>
            </a:endParaRPr>
          </a:p>
        </p:txBody>
      </p:sp>
      <p:grpSp>
        <p:nvGrpSpPr>
          <p:cNvPr id="47210" name="Group 106"/>
          <p:cNvGrpSpPr>
            <a:grpSpLocks/>
          </p:cNvGrpSpPr>
          <p:nvPr/>
        </p:nvGrpSpPr>
        <p:grpSpPr bwMode="auto">
          <a:xfrm>
            <a:off x="4997450" y="4327526"/>
            <a:ext cx="5775326" cy="1990726"/>
            <a:chOff x="2188" y="2726"/>
            <a:chExt cx="3638" cy="1254"/>
          </a:xfrm>
        </p:grpSpPr>
        <p:sp>
          <p:nvSpPr>
            <p:cNvPr id="18490" name="Rectangle 54"/>
            <p:cNvSpPr>
              <a:spLocks noChangeArrowheads="1"/>
            </p:cNvSpPr>
            <p:nvPr/>
          </p:nvSpPr>
          <p:spPr bwMode="auto">
            <a:xfrm>
              <a:off x="3659" y="2734"/>
              <a:ext cx="646"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{3, 5, 1}</a:t>
              </a:r>
              <a:endParaRPr lang="zh-CN" altLang="en-US" sz="2000" b="1">
                <a:solidFill>
                  <a:srgbClr val="000000"/>
                </a:solidFill>
                <a:latin typeface="Times New Roman" panose="02020603050405020304" pitchFamily="18" charset="0"/>
              </a:endParaRPr>
            </a:p>
          </p:txBody>
        </p:sp>
        <p:sp>
          <p:nvSpPr>
            <p:cNvPr id="18491" name="Rectangle 55"/>
            <p:cNvSpPr>
              <a:spLocks noChangeArrowheads="1"/>
            </p:cNvSpPr>
            <p:nvPr/>
          </p:nvSpPr>
          <p:spPr bwMode="auto">
            <a:xfrm>
              <a:off x="4592" y="2726"/>
              <a:ext cx="115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{3, 6, 1, 2, 4, Z}</a:t>
              </a:r>
              <a:endParaRPr lang="zh-CN" altLang="en-US" sz="2000" b="1">
                <a:solidFill>
                  <a:srgbClr val="000000"/>
                </a:solidFill>
                <a:latin typeface="Times New Roman" panose="02020603050405020304" pitchFamily="18" charset="0"/>
              </a:endParaRPr>
            </a:p>
          </p:txBody>
        </p:sp>
        <p:sp>
          <p:nvSpPr>
            <p:cNvPr id="18492" name="Rectangle 57"/>
            <p:cNvSpPr>
              <a:spLocks noChangeArrowheads="1"/>
            </p:cNvSpPr>
            <p:nvPr/>
          </p:nvSpPr>
          <p:spPr bwMode="auto">
            <a:xfrm>
              <a:off x="3437" y="2975"/>
              <a:ext cx="115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{3, 5, 1, 2, 4, Z}</a:t>
              </a:r>
              <a:endParaRPr lang="zh-CN" altLang="en-US" sz="2000" b="1">
                <a:solidFill>
                  <a:srgbClr val="000000"/>
                </a:solidFill>
                <a:latin typeface="Times New Roman" panose="02020603050405020304" pitchFamily="18" charset="0"/>
              </a:endParaRPr>
            </a:p>
          </p:txBody>
        </p:sp>
        <p:sp>
          <p:nvSpPr>
            <p:cNvPr id="18493" name="Rectangle 58"/>
            <p:cNvSpPr>
              <a:spLocks noChangeArrowheads="1"/>
            </p:cNvSpPr>
            <p:nvPr/>
          </p:nvSpPr>
          <p:spPr bwMode="auto">
            <a:xfrm>
              <a:off x="4683" y="2983"/>
              <a:ext cx="996"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{3, 6, 1, 4, Z}</a:t>
              </a:r>
            </a:p>
          </p:txBody>
        </p:sp>
        <p:sp>
          <p:nvSpPr>
            <p:cNvPr id="18494" name="Rectangle 59"/>
            <p:cNvSpPr>
              <a:spLocks noChangeArrowheads="1"/>
            </p:cNvSpPr>
            <p:nvPr/>
          </p:nvSpPr>
          <p:spPr bwMode="auto">
            <a:xfrm>
              <a:off x="2298" y="3475"/>
              <a:ext cx="1077"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 {3, 6, 1, 4, Z} </a:t>
              </a:r>
              <a:endParaRPr lang="zh-CN" altLang="en-US" sz="2000" b="1">
                <a:solidFill>
                  <a:srgbClr val="000000"/>
                </a:solidFill>
                <a:latin typeface="Times New Roman" panose="02020603050405020304" pitchFamily="18" charset="0"/>
              </a:endParaRPr>
            </a:p>
          </p:txBody>
        </p:sp>
        <p:sp>
          <p:nvSpPr>
            <p:cNvPr id="18495" name="Rectangle 60"/>
            <p:cNvSpPr>
              <a:spLocks noChangeArrowheads="1"/>
            </p:cNvSpPr>
            <p:nvPr/>
          </p:nvSpPr>
          <p:spPr bwMode="auto">
            <a:xfrm>
              <a:off x="3493" y="3468"/>
              <a:ext cx="996"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{3, 5, 1, 4, Z}</a:t>
              </a:r>
              <a:endParaRPr lang="zh-CN" altLang="en-US" sz="2000" b="1">
                <a:solidFill>
                  <a:srgbClr val="000000"/>
                </a:solidFill>
                <a:latin typeface="Times New Roman" panose="02020603050405020304" pitchFamily="18" charset="0"/>
              </a:endParaRPr>
            </a:p>
          </p:txBody>
        </p:sp>
        <p:sp>
          <p:nvSpPr>
            <p:cNvPr id="18496" name="Rectangle 61"/>
            <p:cNvSpPr>
              <a:spLocks noChangeArrowheads="1"/>
            </p:cNvSpPr>
            <p:nvPr/>
          </p:nvSpPr>
          <p:spPr bwMode="auto">
            <a:xfrm>
              <a:off x="4628" y="3470"/>
              <a:ext cx="119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{3, 6, 1, 2, 4, Z} </a:t>
              </a:r>
            </a:p>
          </p:txBody>
        </p:sp>
        <p:sp>
          <p:nvSpPr>
            <p:cNvPr id="18497" name="Rectangle 62"/>
            <p:cNvSpPr>
              <a:spLocks noChangeArrowheads="1"/>
            </p:cNvSpPr>
            <p:nvPr/>
          </p:nvSpPr>
          <p:spPr bwMode="auto">
            <a:xfrm>
              <a:off x="2302" y="3727"/>
              <a:ext cx="1077"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 {3, 5, 1, 4, Z} </a:t>
              </a:r>
              <a:endParaRPr lang="zh-CN" altLang="en-US" sz="2000" b="1">
                <a:solidFill>
                  <a:srgbClr val="000000"/>
                </a:solidFill>
                <a:latin typeface="Times New Roman" panose="02020603050405020304" pitchFamily="18" charset="0"/>
              </a:endParaRPr>
            </a:p>
          </p:txBody>
        </p:sp>
        <p:sp>
          <p:nvSpPr>
            <p:cNvPr id="18498" name="Rectangle 63"/>
            <p:cNvSpPr>
              <a:spLocks noChangeArrowheads="1"/>
            </p:cNvSpPr>
            <p:nvPr/>
          </p:nvSpPr>
          <p:spPr bwMode="auto">
            <a:xfrm>
              <a:off x="3429" y="3719"/>
              <a:ext cx="115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{3, 5, 1, 2, 4, Z}</a:t>
              </a:r>
              <a:endParaRPr lang="zh-CN" altLang="en-US" sz="2000" b="1">
                <a:solidFill>
                  <a:srgbClr val="000000"/>
                </a:solidFill>
                <a:latin typeface="Times New Roman" panose="02020603050405020304" pitchFamily="18" charset="0"/>
              </a:endParaRPr>
            </a:p>
          </p:txBody>
        </p:sp>
        <p:sp>
          <p:nvSpPr>
            <p:cNvPr id="18499" name="Rectangle 64"/>
            <p:cNvSpPr>
              <a:spLocks noChangeArrowheads="1"/>
            </p:cNvSpPr>
            <p:nvPr/>
          </p:nvSpPr>
          <p:spPr bwMode="auto">
            <a:xfrm>
              <a:off x="4706" y="3708"/>
              <a:ext cx="996"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{3, 6, 1, 4, Z}</a:t>
              </a:r>
              <a:endParaRPr lang="zh-CN" altLang="en-US" sz="2000" b="1">
                <a:solidFill>
                  <a:srgbClr val="000000"/>
                </a:solidFill>
                <a:latin typeface="Times New Roman" panose="02020603050405020304" pitchFamily="18" charset="0"/>
              </a:endParaRPr>
            </a:p>
          </p:txBody>
        </p:sp>
        <p:sp>
          <p:nvSpPr>
            <p:cNvPr id="18500" name="Rectangle 65"/>
            <p:cNvSpPr>
              <a:spLocks noChangeArrowheads="1"/>
            </p:cNvSpPr>
            <p:nvPr/>
          </p:nvSpPr>
          <p:spPr bwMode="auto">
            <a:xfrm>
              <a:off x="2188" y="3229"/>
              <a:ext cx="123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 {3, 6, 1, 2, 4, Z} </a:t>
              </a:r>
              <a:endParaRPr lang="zh-CN" altLang="en-US" sz="2000" b="1">
                <a:solidFill>
                  <a:srgbClr val="000000"/>
                </a:solidFill>
                <a:latin typeface="Times New Roman" panose="02020603050405020304" pitchFamily="18" charset="0"/>
              </a:endParaRPr>
            </a:p>
          </p:txBody>
        </p:sp>
        <p:sp>
          <p:nvSpPr>
            <p:cNvPr id="18501" name="Rectangle 66"/>
            <p:cNvSpPr>
              <a:spLocks noChangeArrowheads="1"/>
            </p:cNvSpPr>
            <p:nvPr/>
          </p:nvSpPr>
          <p:spPr bwMode="auto">
            <a:xfrm>
              <a:off x="3494" y="3229"/>
              <a:ext cx="996"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{3, 5, 1, 4, Z}</a:t>
              </a:r>
              <a:endParaRPr lang="zh-CN" altLang="en-US" sz="2000" b="1">
                <a:solidFill>
                  <a:srgbClr val="000000"/>
                </a:solidFill>
                <a:latin typeface="Times New Roman" panose="02020603050405020304" pitchFamily="18" charset="0"/>
              </a:endParaRPr>
            </a:p>
          </p:txBody>
        </p:sp>
        <p:sp>
          <p:nvSpPr>
            <p:cNvPr id="18502" name="Rectangle 67"/>
            <p:cNvSpPr>
              <a:spLocks noChangeArrowheads="1"/>
            </p:cNvSpPr>
            <p:nvPr/>
          </p:nvSpPr>
          <p:spPr bwMode="auto">
            <a:xfrm>
              <a:off x="4610" y="3230"/>
              <a:ext cx="115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{3, 6, 1, 2, 4, Z}</a:t>
              </a:r>
            </a:p>
          </p:txBody>
        </p:sp>
      </p:grpSp>
      <p:sp>
        <p:nvSpPr>
          <p:cNvPr id="47172" name="Oval 68"/>
          <p:cNvSpPr>
            <a:spLocks noChangeArrowheads="1"/>
          </p:cNvSpPr>
          <p:nvPr/>
        </p:nvSpPr>
        <p:spPr bwMode="auto">
          <a:xfrm>
            <a:off x="1844676" y="5324476"/>
            <a:ext cx="3021013" cy="1089025"/>
          </a:xfrm>
          <a:prstGeom prst="ellipse">
            <a:avLst/>
          </a:prstGeom>
          <a:noFill/>
          <a:ln w="25400">
            <a:solidFill>
              <a:srgbClr val="CC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zh-CN" altLang="en-US" sz="2200" b="1">
                <a:solidFill>
                  <a:srgbClr val="CC3399"/>
                </a:solidFill>
                <a:latin typeface="Times New Roman" panose="02020603050405020304" pitchFamily="18" charset="0"/>
              </a:rPr>
              <a:t>映射关系表会不会</a:t>
            </a:r>
          </a:p>
          <a:p>
            <a:pPr algn="ctr" fontAlgn="base">
              <a:spcBef>
                <a:spcPct val="0"/>
              </a:spcBef>
              <a:spcAft>
                <a:spcPct val="0"/>
              </a:spcAft>
            </a:pPr>
            <a:r>
              <a:rPr lang="zh-CN" altLang="en-US" sz="2200" b="1">
                <a:solidFill>
                  <a:srgbClr val="CC3399"/>
                </a:solidFill>
                <a:latin typeface="Times New Roman" panose="02020603050405020304" pitchFamily="18" charset="0"/>
              </a:rPr>
              <a:t>一直延续而不结束？</a:t>
            </a:r>
          </a:p>
        </p:txBody>
      </p:sp>
      <p:sp>
        <p:nvSpPr>
          <p:cNvPr id="18453" name="Rectangle 69"/>
          <p:cNvSpPr>
            <a:spLocks noChangeArrowheads="1"/>
          </p:cNvSpPr>
          <p:nvPr/>
        </p:nvSpPr>
        <p:spPr bwMode="auto">
          <a:xfrm>
            <a:off x="1611313" y="193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en-US" altLang="zh-CN" sz="3400" b="1" dirty="0">
                <a:solidFill>
                  <a:srgbClr val="0F55C7"/>
                </a:solidFill>
                <a:latin typeface="Times New Roman" panose="02020603050405020304" pitchFamily="18" charset="0"/>
              </a:rPr>
              <a:t>§3.3.4</a:t>
            </a:r>
            <a:r>
              <a:rPr lang="zh-CN" altLang="en-US" sz="3400" b="1" dirty="0" smtClean="0">
                <a:solidFill>
                  <a:srgbClr val="0F55C7"/>
                </a:solidFill>
                <a:latin typeface="Times New Roman" panose="02020603050405020304" pitchFamily="18" charset="0"/>
              </a:rPr>
              <a:t>将</a:t>
            </a:r>
            <a:r>
              <a:rPr lang="zh-CN" altLang="en-US" sz="3400" b="1" dirty="0">
                <a:solidFill>
                  <a:srgbClr val="0F55C7"/>
                </a:solidFill>
                <a:latin typeface="Times New Roman" panose="02020603050405020304" pitchFamily="18" charset="0"/>
              </a:rPr>
              <a:t>转换系统变为</a:t>
            </a:r>
            <a:r>
              <a:rPr lang="en-US" altLang="zh-CN" sz="3400" b="1" dirty="0">
                <a:solidFill>
                  <a:srgbClr val="0F55C7"/>
                </a:solidFill>
                <a:latin typeface="Times New Roman" panose="02020603050405020304" pitchFamily="18" charset="0"/>
              </a:rPr>
              <a:t>DFA</a:t>
            </a:r>
          </a:p>
        </p:txBody>
      </p:sp>
      <p:sp>
        <p:nvSpPr>
          <p:cNvPr id="18454" name="Rectangle 70"/>
          <p:cNvSpPr>
            <a:spLocks noChangeArrowheads="1"/>
          </p:cNvSpPr>
          <p:nvPr/>
        </p:nvSpPr>
        <p:spPr bwMode="auto">
          <a:xfrm>
            <a:off x="6819900" y="901701"/>
            <a:ext cx="30368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800" b="1">
                <a:solidFill>
                  <a:srgbClr val="CC3399"/>
                </a:solidFill>
                <a:latin typeface="Times New Roman" panose="02020603050405020304" pitchFamily="18" charset="0"/>
              </a:rPr>
              <a:t>(a|b)</a:t>
            </a:r>
            <a:r>
              <a:rPr lang="en-US" altLang="zh-CN" sz="2800" b="1" baseline="30000">
                <a:solidFill>
                  <a:srgbClr val="CC3399"/>
                </a:solidFill>
                <a:latin typeface="Times New Roman" panose="02020603050405020304" pitchFamily="18" charset="0"/>
              </a:rPr>
              <a:t>*</a:t>
            </a:r>
            <a:r>
              <a:rPr lang="en-US" altLang="zh-CN" sz="2800" b="1">
                <a:solidFill>
                  <a:srgbClr val="CC3399"/>
                </a:solidFill>
                <a:latin typeface="Times New Roman" panose="02020603050405020304" pitchFamily="18" charset="0"/>
              </a:rPr>
              <a:t>(aa|bb)(a|b)</a:t>
            </a:r>
            <a:r>
              <a:rPr lang="en-US" altLang="zh-CN" sz="2800" b="1" baseline="30000">
                <a:solidFill>
                  <a:srgbClr val="CC3399"/>
                </a:solidFill>
                <a:latin typeface="Times New Roman" panose="02020603050405020304" pitchFamily="18" charset="0"/>
              </a:rPr>
              <a:t>*</a:t>
            </a:r>
            <a:endParaRPr lang="zh-CN" altLang="en-US" sz="2800" b="1" baseline="30000">
              <a:solidFill>
                <a:srgbClr val="CC3399"/>
              </a:solidFill>
              <a:latin typeface="Times New Roman" panose="02020603050405020304" pitchFamily="18" charset="0"/>
            </a:endParaRPr>
          </a:p>
        </p:txBody>
      </p:sp>
      <p:grpSp>
        <p:nvGrpSpPr>
          <p:cNvPr id="18455" name="Group 71"/>
          <p:cNvGrpSpPr>
            <a:grpSpLocks/>
          </p:cNvGrpSpPr>
          <p:nvPr/>
        </p:nvGrpSpPr>
        <p:grpSpPr bwMode="auto">
          <a:xfrm>
            <a:off x="2012950" y="1385889"/>
            <a:ext cx="8096250" cy="1493837"/>
            <a:chOff x="0" y="0"/>
            <a:chExt cx="5100" cy="941"/>
          </a:xfrm>
        </p:grpSpPr>
        <p:sp>
          <p:nvSpPr>
            <p:cNvPr id="18456" name="Oval 72"/>
            <p:cNvSpPr>
              <a:spLocks noChangeArrowheads="1"/>
            </p:cNvSpPr>
            <p:nvPr/>
          </p:nvSpPr>
          <p:spPr bwMode="auto">
            <a:xfrm>
              <a:off x="0" y="369"/>
              <a:ext cx="226"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S</a:t>
              </a:r>
            </a:p>
          </p:txBody>
        </p:sp>
        <p:grpSp>
          <p:nvGrpSpPr>
            <p:cNvPr id="18457" name="Group 73"/>
            <p:cNvGrpSpPr>
              <a:grpSpLocks/>
            </p:cNvGrpSpPr>
            <p:nvPr/>
          </p:nvGrpSpPr>
          <p:grpSpPr bwMode="auto">
            <a:xfrm>
              <a:off x="4780" y="306"/>
              <a:ext cx="320" cy="310"/>
              <a:chOff x="0" y="0"/>
              <a:chExt cx="317" cy="317"/>
            </a:xfrm>
          </p:grpSpPr>
          <p:sp>
            <p:nvSpPr>
              <p:cNvPr id="18488" name="Oval 74"/>
              <p:cNvSpPr>
                <a:spLocks noChangeArrowheads="1"/>
              </p:cNvSpPr>
              <p:nvPr/>
            </p:nvSpPr>
            <p:spPr bwMode="auto">
              <a:xfrm>
                <a:off x="0" y="0"/>
                <a:ext cx="317" cy="31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18489" name="Oval 75"/>
              <p:cNvSpPr>
                <a:spLocks noChangeArrowheads="1"/>
              </p:cNvSpPr>
              <p:nvPr/>
            </p:nvSpPr>
            <p:spPr bwMode="auto">
              <a:xfrm>
                <a:off x="47" y="45"/>
                <a:ext cx="226"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Z</a:t>
                </a:r>
              </a:p>
            </p:txBody>
          </p:sp>
        </p:grpSp>
        <p:sp>
          <p:nvSpPr>
            <p:cNvPr id="18458" name="Line 76"/>
            <p:cNvSpPr>
              <a:spLocks noChangeShapeType="1"/>
            </p:cNvSpPr>
            <p:nvPr/>
          </p:nvSpPr>
          <p:spPr bwMode="auto">
            <a:xfrm>
              <a:off x="226" y="460"/>
              <a:ext cx="771" cy="0"/>
            </a:xfrm>
            <a:prstGeom prst="line">
              <a:avLst/>
            </a:prstGeom>
            <a:noFill/>
            <a:ln w="254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8459" name="Oval 77"/>
            <p:cNvSpPr>
              <a:spLocks noChangeArrowheads="1"/>
            </p:cNvSpPr>
            <p:nvPr/>
          </p:nvSpPr>
          <p:spPr bwMode="auto">
            <a:xfrm>
              <a:off x="997" y="369"/>
              <a:ext cx="227"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3</a:t>
              </a:r>
            </a:p>
          </p:txBody>
        </p:sp>
        <p:sp>
          <p:nvSpPr>
            <p:cNvPr id="18460" name="Line 78"/>
            <p:cNvSpPr>
              <a:spLocks noChangeShapeType="1"/>
            </p:cNvSpPr>
            <p:nvPr/>
          </p:nvSpPr>
          <p:spPr bwMode="auto">
            <a:xfrm>
              <a:off x="1239" y="466"/>
              <a:ext cx="537" cy="0"/>
            </a:xfrm>
            <a:prstGeom prst="line">
              <a:avLst/>
            </a:prstGeom>
            <a:noFill/>
            <a:ln w="254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8461" name="Oval 79"/>
            <p:cNvSpPr>
              <a:spLocks noChangeArrowheads="1"/>
            </p:cNvSpPr>
            <p:nvPr/>
          </p:nvSpPr>
          <p:spPr bwMode="auto">
            <a:xfrm>
              <a:off x="3764" y="353"/>
              <a:ext cx="227"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4</a:t>
              </a:r>
            </a:p>
          </p:txBody>
        </p:sp>
        <p:sp>
          <p:nvSpPr>
            <p:cNvPr id="18462" name="Line 80"/>
            <p:cNvSpPr>
              <a:spLocks noChangeShapeType="1"/>
            </p:cNvSpPr>
            <p:nvPr/>
          </p:nvSpPr>
          <p:spPr bwMode="auto">
            <a:xfrm>
              <a:off x="4000" y="462"/>
              <a:ext cx="771" cy="0"/>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8463" name="Oval 81"/>
            <p:cNvSpPr>
              <a:spLocks noChangeArrowheads="1"/>
            </p:cNvSpPr>
            <p:nvPr/>
          </p:nvSpPr>
          <p:spPr bwMode="auto">
            <a:xfrm>
              <a:off x="1768" y="324"/>
              <a:ext cx="226"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1</a:t>
              </a:r>
            </a:p>
          </p:txBody>
        </p:sp>
        <p:sp>
          <p:nvSpPr>
            <p:cNvPr id="18464" name="Oval 82"/>
            <p:cNvSpPr>
              <a:spLocks noChangeArrowheads="1"/>
            </p:cNvSpPr>
            <p:nvPr/>
          </p:nvSpPr>
          <p:spPr bwMode="auto">
            <a:xfrm>
              <a:off x="3038" y="324"/>
              <a:ext cx="227"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2</a:t>
              </a:r>
            </a:p>
          </p:txBody>
        </p:sp>
        <p:sp>
          <p:nvSpPr>
            <p:cNvPr id="18465" name="Line 83"/>
            <p:cNvSpPr>
              <a:spLocks noChangeShapeType="1"/>
            </p:cNvSpPr>
            <p:nvPr/>
          </p:nvSpPr>
          <p:spPr bwMode="auto">
            <a:xfrm>
              <a:off x="3284" y="460"/>
              <a:ext cx="480" cy="0"/>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8466" name="Text Box 84"/>
            <p:cNvSpPr txBox="1">
              <a:spLocks noChangeArrowheads="1"/>
            </p:cNvSpPr>
            <p:nvPr/>
          </p:nvSpPr>
          <p:spPr bwMode="auto">
            <a:xfrm>
              <a:off x="407" y="143"/>
              <a:ext cx="4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18467" name="Text Box 85"/>
            <p:cNvSpPr txBox="1">
              <a:spLocks noChangeArrowheads="1"/>
            </p:cNvSpPr>
            <p:nvPr/>
          </p:nvSpPr>
          <p:spPr bwMode="auto">
            <a:xfrm>
              <a:off x="1223" y="143"/>
              <a:ext cx="4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18468" name="Text Box 86"/>
            <p:cNvSpPr txBox="1">
              <a:spLocks noChangeArrowheads="1"/>
            </p:cNvSpPr>
            <p:nvPr/>
          </p:nvSpPr>
          <p:spPr bwMode="auto">
            <a:xfrm>
              <a:off x="3310" y="141"/>
              <a:ext cx="4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18469" name="Text Box 87"/>
            <p:cNvSpPr txBox="1">
              <a:spLocks noChangeArrowheads="1"/>
            </p:cNvSpPr>
            <p:nvPr/>
          </p:nvSpPr>
          <p:spPr bwMode="auto">
            <a:xfrm>
              <a:off x="4217" y="141"/>
              <a:ext cx="4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18470" name="未知"/>
            <p:cNvSpPr>
              <a:spLocks/>
            </p:cNvSpPr>
            <p:nvPr/>
          </p:nvSpPr>
          <p:spPr bwMode="auto">
            <a:xfrm>
              <a:off x="899" y="560"/>
              <a:ext cx="430" cy="157"/>
            </a:xfrm>
            <a:custGeom>
              <a:avLst/>
              <a:gdLst>
                <a:gd name="T0" fmla="*/ 143 w 430"/>
                <a:gd name="T1" fmla="*/ 0 h 227"/>
                <a:gd name="T2" fmla="*/ 7 w 430"/>
                <a:gd name="T3" fmla="*/ 65 h 227"/>
                <a:gd name="T4" fmla="*/ 188 w 430"/>
                <a:gd name="T5" fmla="*/ 109 h 227"/>
                <a:gd name="T6" fmla="*/ 415 w 430"/>
                <a:gd name="T7" fmla="*/ 65 h 227"/>
                <a:gd name="T8" fmla="*/ 279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chemeClr val="bg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8471" name="Text Box 89"/>
            <p:cNvSpPr txBox="1">
              <a:spLocks noChangeArrowheads="1"/>
            </p:cNvSpPr>
            <p:nvPr/>
          </p:nvSpPr>
          <p:spPr bwMode="auto">
            <a:xfrm>
              <a:off x="994" y="685"/>
              <a:ext cx="2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endParaRPr lang="el-GR" altLang="en-US" sz="2000" b="1">
                <a:solidFill>
                  <a:srgbClr val="000000"/>
                </a:solidFill>
                <a:latin typeface="Times New Roman" panose="02020603050405020304" pitchFamily="18" charset="0"/>
              </a:endParaRPr>
            </a:p>
          </p:txBody>
        </p:sp>
        <p:sp>
          <p:nvSpPr>
            <p:cNvPr id="18472" name="未知"/>
            <p:cNvSpPr>
              <a:spLocks/>
            </p:cNvSpPr>
            <p:nvPr/>
          </p:nvSpPr>
          <p:spPr bwMode="auto">
            <a:xfrm>
              <a:off x="3666" y="551"/>
              <a:ext cx="430" cy="163"/>
            </a:xfrm>
            <a:custGeom>
              <a:avLst/>
              <a:gdLst>
                <a:gd name="T0" fmla="*/ 143 w 430"/>
                <a:gd name="T1" fmla="*/ 0 h 227"/>
                <a:gd name="T2" fmla="*/ 7 w 430"/>
                <a:gd name="T3" fmla="*/ 70 h 227"/>
                <a:gd name="T4" fmla="*/ 188 w 430"/>
                <a:gd name="T5" fmla="*/ 117 h 227"/>
                <a:gd name="T6" fmla="*/ 415 w 430"/>
                <a:gd name="T7" fmla="*/ 70 h 227"/>
                <a:gd name="T8" fmla="*/ 279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8473" name="Text Box 91"/>
            <p:cNvSpPr txBox="1">
              <a:spLocks noChangeArrowheads="1"/>
            </p:cNvSpPr>
            <p:nvPr/>
          </p:nvSpPr>
          <p:spPr bwMode="auto">
            <a:xfrm>
              <a:off x="3774" y="691"/>
              <a:ext cx="2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endParaRPr lang="el-GR" altLang="en-US" sz="2000" b="1">
                <a:solidFill>
                  <a:srgbClr val="000000"/>
                </a:solidFill>
                <a:latin typeface="Times New Roman" panose="02020603050405020304" pitchFamily="18" charset="0"/>
              </a:endParaRPr>
            </a:p>
          </p:txBody>
        </p:sp>
        <p:sp>
          <p:nvSpPr>
            <p:cNvPr id="18474" name="Oval 92"/>
            <p:cNvSpPr>
              <a:spLocks noChangeArrowheads="1"/>
            </p:cNvSpPr>
            <p:nvPr/>
          </p:nvSpPr>
          <p:spPr bwMode="auto">
            <a:xfrm>
              <a:off x="2402" y="97"/>
              <a:ext cx="226"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5</a:t>
              </a:r>
            </a:p>
          </p:txBody>
        </p:sp>
        <p:sp>
          <p:nvSpPr>
            <p:cNvPr id="18475" name="Oval 93"/>
            <p:cNvSpPr>
              <a:spLocks noChangeArrowheads="1"/>
            </p:cNvSpPr>
            <p:nvPr/>
          </p:nvSpPr>
          <p:spPr bwMode="auto">
            <a:xfrm>
              <a:off x="2402" y="550"/>
              <a:ext cx="226"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6</a:t>
              </a:r>
            </a:p>
          </p:txBody>
        </p:sp>
        <p:sp>
          <p:nvSpPr>
            <p:cNvPr id="18476" name="Line 94"/>
            <p:cNvSpPr>
              <a:spLocks noChangeShapeType="1"/>
            </p:cNvSpPr>
            <p:nvPr/>
          </p:nvSpPr>
          <p:spPr bwMode="auto">
            <a:xfrm flipV="1">
              <a:off x="1994" y="201"/>
              <a:ext cx="413" cy="168"/>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8477" name="Line 95"/>
            <p:cNvSpPr>
              <a:spLocks noChangeShapeType="1"/>
            </p:cNvSpPr>
            <p:nvPr/>
          </p:nvSpPr>
          <p:spPr bwMode="auto">
            <a:xfrm>
              <a:off x="2636" y="227"/>
              <a:ext cx="427" cy="148"/>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8478" name="Line 96"/>
            <p:cNvSpPr>
              <a:spLocks noChangeShapeType="1"/>
            </p:cNvSpPr>
            <p:nvPr/>
          </p:nvSpPr>
          <p:spPr bwMode="auto">
            <a:xfrm>
              <a:off x="1994" y="505"/>
              <a:ext cx="401" cy="175"/>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8479" name="Line 97"/>
            <p:cNvSpPr>
              <a:spLocks noChangeShapeType="1"/>
            </p:cNvSpPr>
            <p:nvPr/>
          </p:nvSpPr>
          <p:spPr bwMode="auto">
            <a:xfrm flipV="1">
              <a:off x="2616" y="499"/>
              <a:ext cx="441" cy="180"/>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8480" name="Text Box 98"/>
            <p:cNvSpPr txBox="1">
              <a:spLocks noChangeArrowheads="1"/>
            </p:cNvSpPr>
            <p:nvPr/>
          </p:nvSpPr>
          <p:spPr bwMode="auto">
            <a:xfrm>
              <a:off x="2039" y="69"/>
              <a:ext cx="2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endParaRPr lang="el-GR" altLang="en-US" sz="2000" b="1">
                <a:solidFill>
                  <a:srgbClr val="000000"/>
                </a:solidFill>
                <a:latin typeface="Times New Roman" panose="02020603050405020304" pitchFamily="18" charset="0"/>
              </a:endParaRPr>
            </a:p>
          </p:txBody>
        </p:sp>
        <p:sp>
          <p:nvSpPr>
            <p:cNvPr id="18481" name="Text Box 99"/>
            <p:cNvSpPr txBox="1">
              <a:spLocks noChangeArrowheads="1"/>
            </p:cNvSpPr>
            <p:nvPr/>
          </p:nvSpPr>
          <p:spPr bwMode="auto">
            <a:xfrm>
              <a:off x="2051" y="550"/>
              <a:ext cx="2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endParaRPr lang="el-GR" altLang="en-US" sz="2000" b="1">
                <a:solidFill>
                  <a:srgbClr val="000000"/>
                </a:solidFill>
                <a:latin typeface="Times New Roman" panose="02020603050405020304" pitchFamily="18" charset="0"/>
              </a:endParaRPr>
            </a:p>
          </p:txBody>
        </p:sp>
        <p:sp>
          <p:nvSpPr>
            <p:cNvPr id="18482" name="Text Box 100"/>
            <p:cNvSpPr txBox="1">
              <a:spLocks noChangeArrowheads="1"/>
            </p:cNvSpPr>
            <p:nvPr/>
          </p:nvSpPr>
          <p:spPr bwMode="auto">
            <a:xfrm>
              <a:off x="2734" y="60"/>
              <a:ext cx="2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endParaRPr lang="el-GR" altLang="en-US" sz="2000" b="1">
                <a:solidFill>
                  <a:srgbClr val="000000"/>
                </a:solidFill>
                <a:latin typeface="Times New Roman" panose="02020603050405020304" pitchFamily="18" charset="0"/>
              </a:endParaRPr>
            </a:p>
          </p:txBody>
        </p:sp>
        <p:sp>
          <p:nvSpPr>
            <p:cNvPr id="18483" name="Text Box 101"/>
            <p:cNvSpPr txBox="1">
              <a:spLocks noChangeArrowheads="1"/>
            </p:cNvSpPr>
            <p:nvPr/>
          </p:nvSpPr>
          <p:spPr bwMode="auto">
            <a:xfrm>
              <a:off x="2746" y="571"/>
              <a:ext cx="2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endParaRPr lang="el-GR" altLang="en-US" sz="2000" b="1">
                <a:solidFill>
                  <a:srgbClr val="000000"/>
                </a:solidFill>
                <a:latin typeface="Times New Roman" panose="02020603050405020304" pitchFamily="18" charset="0"/>
              </a:endParaRPr>
            </a:p>
          </p:txBody>
        </p:sp>
        <p:sp>
          <p:nvSpPr>
            <p:cNvPr id="18484" name="未知"/>
            <p:cNvSpPr>
              <a:spLocks/>
            </p:cNvSpPr>
            <p:nvPr/>
          </p:nvSpPr>
          <p:spPr bwMode="auto">
            <a:xfrm rot="10800000">
              <a:off x="905" y="219"/>
              <a:ext cx="430" cy="150"/>
            </a:xfrm>
            <a:custGeom>
              <a:avLst/>
              <a:gdLst>
                <a:gd name="T0" fmla="*/ 143 w 430"/>
                <a:gd name="T1" fmla="*/ 0 h 227"/>
                <a:gd name="T2" fmla="*/ 7 w 430"/>
                <a:gd name="T3" fmla="*/ 59 h 227"/>
                <a:gd name="T4" fmla="*/ 188 w 430"/>
                <a:gd name="T5" fmla="*/ 99 h 227"/>
                <a:gd name="T6" fmla="*/ 415 w 430"/>
                <a:gd name="T7" fmla="*/ 59 h 227"/>
                <a:gd name="T8" fmla="*/ 279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chemeClr val="bg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8485" name="Text Box 103"/>
            <p:cNvSpPr txBox="1">
              <a:spLocks noChangeArrowheads="1"/>
            </p:cNvSpPr>
            <p:nvPr/>
          </p:nvSpPr>
          <p:spPr bwMode="auto">
            <a:xfrm>
              <a:off x="1035" y="0"/>
              <a:ext cx="2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endParaRPr lang="el-GR" altLang="en-US" sz="2000" b="1">
                <a:solidFill>
                  <a:srgbClr val="000000"/>
                </a:solidFill>
                <a:latin typeface="Times New Roman" panose="02020603050405020304" pitchFamily="18" charset="0"/>
              </a:endParaRPr>
            </a:p>
          </p:txBody>
        </p:sp>
        <p:sp>
          <p:nvSpPr>
            <p:cNvPr id="18486" name="未知"/>
            <p:cNvSpPr>
              <a:spLocks/>
            </p:cNvSpPr>
            <p:nvPr/>
          </p:nvSpPr>
          <p:spPr bwMode="auto">
            <a:xfrm rot="10800000">
              <a:off x="3648" y="230"/>
              <a:ext cx="456" cy="163"/>
            </a:xfrm>
            <a:custGeom>
              <a:avLst/>
              <a:gdLst>
                <a:gd name="T0" fmla="*/ 161 w 430"/>
                <a:gd name="T1" fmla="*/ 0 h 227"/>
                <a:gd name="T2" fmla="*/ 7 w 430"/>
                <a:gd name="T3" fmla="*/ 70 h 227"/>
                <a:gd name="T4" fmla="*/ 211 w 430"/>
                <a:gd name="T5" fmla="*/ 117 h 227"/>
                <a:gd name="T6" fmla="*/ 467 w 430"/>
                <a:gd name="T7" fmla="*/ 70 h 227"/>
                <a:gd name="T8" fmla="*/ 314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8487" name="Text Box 105"/>
            <p:cNvSpPr txBox="1">
              <a:spLocks noChangeArrowheads="1"/>
            </p:cNvSpPr>
            <p:nvPr/>
          </p:nvSpPr>
          <p:spPr bwMode="auto">
            <a:xfrm>
              <a:off x="3774" y="18"/>
              <a:ext cx="2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endParaRPr lang="el-GR" altLang="en-US" sz="2000" b="1">
                <a:solidFill>
                  <a:srgbClr val="000000"/>
                </a:solidFill>
                <a:latin typeface="Times New Roman" panose="02020603050405020304" pitchFamily="18" charset="0"/>
              </a:endParaRPr>
            </a:p>
          </p:txBody>
        </p:sp>
      </p:grpSp>
    </p:spTree>
    <p:extLst>
      <p:ext uri="{BB962C8B-B14F-4D97-AF65-F5344CB8AC3E}">
        <p14:creationId xmlns:p14="http://schemas.microsoft.com/office/powerpoint/2010/main" val="29769616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151"/>
                                        </p:tgtEl>
                                        <p:attrNameLst>
                                          <p:attrName>style.visibility</p:attrName>
                                        </p:attrNameLst>
                                      </p:cBhvr>
                                      <p:to>
                                        <p:strVal val="visible"/>
                                      </p:to>
                                    </p:set>
                                    <p:animEffect transition="in" filter="blinds(horizontal)">
                                      <p:cBhvr>
                                        <p:cTn id="7" dur="500"/>
                                        <p:tgtEl>
                                          <p:spTgt spid="471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7150"/>
                                        </p:tgtEl>
                                        <p:attrNameLst>
                                          <p:attrName>style.visibility</p:attrName>
                                        </p:attrNameLst>
                                      </p:cBhvr>
                                      <p:to>
                                        <p:strVal val="visible"/>
                                      </p:to>
                                    </p:set>
                                    <p:animEffect transition="in" filter="blinds(horizontal)">
                                      <p:cBhvr>
                                        <p:cTn id="12" dur="500"/>
                                        <p:tgtEl>
                                          <p:spTgt spid="471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152"/>
                                        </p:tgtEl>
                                        <p:attrNameLst>
                                          <p:attrName>style.visibility</p:attrName>
                                        </p:attrNameLst>
                                      </p:cBhvr>
                                      <p:to>
                                        <p:strVal val="visible"/>
                                      </p:to>
                                    </p:set>
                                    <p:animEffect transition="in" filter="blinds(horizontal)">
                                      <p:cBhvr>
                                        <p:cTn id="17" dur="500"/>
                                        <p:tgtEl>
                                          <p:spTgt spid="4715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7153"/>
                                        </p:tgtEl>
                                        <p:attrNameLst>
                                          <p:attrName>style.visibility</p:attrName>
                                        </p:attrNameLst>
                                      </p:cBhvr>
                                      <p:to>
                                        <p:strVal val="visible"/>
                                      </p:to>
                                    </p:set>
                                    <p:animEffect transition="in" filter="blinds(horizontal)">
                                      <p:cBhvr>
                                        <p:cTn id="22" dur="500"/>
                                        <p:tgtEl>
                                          <p:spTgt spid="4715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7154"/>
                                        </p:tgtEl>
                                        <p:attrNameLst>
                                          <p:attrName>style.visibility</p:attrName>
                                        </p:attrNameLst>
                                      </p:cBhvr>
                                      <p:to>
                                        <p:strVal val="visible"/>
                                      </p:to>
                                    </p:set>
                                    <p:animEffect transition="in" filter="blinds(horizontal)">
                                      <p:cBhvr>
                                        <p:cTn id="27" dur="500"/>
                                        <p:tgtEl>
                                          <p:spTgt spid="4715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7157"/>
                                        </p:tgtEl>
                                        <p:attrNameLst>
                                          <p:attrName>style.visibility</p:attrName>
                                        </p:attrNameLst>
                                      </p:cBhvr>
                                      <p:to>
                                        <p:strVal val="visible"/>
                                      </p:to>
                                    </p:set>
                                    <p:animEffect transition="in" filter="blinds(horizontal)">
                                      <p:cBhvr>
                                        <p:cTn id="32" dur="500"/>
                                        <p:tgtEl>
                                          <p:spTgt spid="4715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7155"/>
                                        </p:tgtEl>
                                        <p:attrNameLst>
                                          <p:attrName>style.visibility</p:attrName>
                                        </p:attrNameLst>
                                      </p:cBhvr>
                                      <p:to>
                                        <p:strVal val="visible"/>
                                      </p:to>
                                    </p:set>
                                    <p:animEffect transition="in" filter="blinds(horizontal)">
                                      <p:cBhvr>
                                        <p:cTn id="37" dur="500"/>
                                        <p:tgtEl>
                                          <p:spTgt spid="4715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7156"/>
                                        </p:tgtEl>
                                        <p:attrNameLst>
                                          <p:attrName>style.visibility</p:attrName>
                                        </p:attrNameLst>
                                      </p:cBhvr>
                                      <p:to>
                                        <p:strVal val="visible"/>
                                      </p:to>
                                    </p:set>
                                    <p:animEffect transition="in" filter="blinds(horizontal)">
                                      <p:cBhvr>
                                        <p:cTn id="42" dur="500"/>
                                        <p:tgtEl>
                                          <p:spTgt spid="4715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7160"/>
                                        </p:tgtEl>
                                        <p:attrNameLst>
                                          <p:attrName>style.visibility</p:attrName>
                                        </p:attrNameLst>
                                      </p:cBhvr>
                                      <p:to>
                                        <p:strVal val="visible"/>
                                      </p:to>
                                    </p:set>
                                    <p:animEffect transition="in" filter="blinds(horizontal)">
                                      <p:cBhvr>
                                        <p:cTn id="47" dur="500"/>
                                        <p:tgtEl>
                                          <p:spTgt spid="4716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47210"/>
                                        </p:tgtEl>
                                        <p:attrNameLst>
                                          <p:attrName>style.visibility</p:attrName>
                                        </p:attrNameLst>
                                      </p:cBhvr>
                                      <p:to>
                                        <p:strVal val="visible"/>
                                      </p:to>
                                    </p:set>
                                    <p:animEffect transition="in" filter="blinds(horizontal)">
                                      <p:cBhvr>
                                        <p:cTn id="52" dur="500"/>
                                        <p:tgtEl>
                                          <p:spTgt spid="4721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47172"/>
                                        </p:tgtEl>
                                        <p:attrNameLst>
                                          <p:attrName>style.visibility</p:attrName>
                                        </p:attrNameLst>
                                      </p:cBhvr>
                                      <p:to>
                                        <p:strVal val="visible"/>
                                      </p:to>
                                    </p:set>
                                    <p:animEffect transition="in" filter="blinds(horizontal)">
                                      <p:cBhvr>
                                        <p:cTn id="57" dur="500"/>
                                        <p:tgtEl>
                                          <p:spTgt spid="4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50" grpId="0" autoUpdateAnimBg="0"/>
      <p:bldP spid="47151" grpId="0" animBg="1" autoUpdateAnimBg="0"/>
      <p:bldP spid="47152" grpId="0" autoUpdateAnimBg="0"/>
      <p:bldP spid="47153" grpId="0" autoUpdateAnimBg="0"/>
      <p:bldP spid="47154" grpId="0" autoUpdateAnimBg="0"/>
      <p:bldP spid="47155" grpId="0" autoUpdateAnimBg="0"/>
      <p:bldP spid="47156" grpId="0" autoUpdateAnimBg="0"/>
      <p:bldP spid="47157" grpId="0" autoUpdateAnimBg="0"/>
      <p:bldP spid="47160" grpId="0" autoUpdateAnimBg="0"/>
      <p:bldP spid="47172"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bg bwMode="auto">
      <p:bgPr>
        <a:solidFill>
          <a:schemeClr val="tx1"/>
        </a:solidFill>
        <a:effectLst/>
      </p:bgPr>
    </p:bg>
    <p:spTree>
      <p:nvGrpSpPr>
        <p:cNvPr id="1" name=""/>
        <p:cNvGrpSpPr/>
        <p:nvPr/>
      </p:nvGrpSpPr>
      <p:grpSpPr>
        <a:xfrm>
          <a:off x="0" y="0"/>
          <a:ext cx="0" cy="0"/>
          <a:chOff x="0" y="0"/>
          <a:chExt cx="0" cy="0"/>
        </a:xfrm>
      </p:grpSpPr>
      <p:sp>
        <p:nvSpPr>
          <p:cNvPr id="138" name="灯片编号占位符 5"/>
          <p:cNvSpPr>
            <a:spLocks noGrp="1"/>
          </p:cNvSpPr>
          <p:nvPr>
            <p:ph type="sldNum" sz="quarter" idx="12"/>
          </p:nvPr>
        </p:nvSpPr>
        <p:spPr/>
        <p:txBody>
          <a:bodyPr/>
          <a:lstStyle/>
          <a:p>
            <a:pPr fontAlgn="base">
              <a:spcBef>
                <a:spcPct val="0"/>
              </a:spcBef>
              <a:spcAft>
                <a:spcPct val="0"/>
              </a:spcAft>
              <a:defRPr/>
            </a:pPr>
            <a:fld id="{1E3CC988-D04C-4F90-9F6F-4DE183593733}" type="slidenum">
              <a:rPr lang="zh-CN" altLang="en-US">
                <a:latin typeface="Arial" panose="020B0604020202020204" pitchFamily="34" charset="0"/>
                <a:ea typeface="黑体"/>
              </a:rPr>
              <a:pPr fontAlgn="base">
                <a:spcBef>
                  <a:spcPct val="0"/>
                </a:spcBef>
                <a:spcAft>
                  <a:spcPct val="0"/>
                </a:spcAft>
                <a:defRPr/>
              </a:pPr>
              <a:t>33</a:t>
            </a:fld>
            <a:endParaRPr lang="en-US" altLang="zh-CN">
              <a:latin typeface="Arial" panose="020B0604020202020204" pitchFamily="34" charset="0"/>
              <a:ea typeface="黑体"/>
            </a:endParaRPr>
          </a:p>
        </p:txBody>
      </p:sp>
      <p:sp>
        <p:nvSpPr>
          <p:cNvPr id="19459" name="Line 39"/>
          <p:cNvSpPr>
            <a:spLocks noChangeShapeType="1"/>
          </p:cNvSpPr>
          <p:nvPr/>
        </p:nvSpPr>
        <p:spPr bwMode="auto">
          <a:xfrm>
            <a:off x="4695826" y="3457575"/>
            <a:ext cx="5808663"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9460" name="Line 40"/>
          <p:cNvSpPr>
            <a:spLocks noChangeShapeType="1"/>
          </p:cNvSpPr>
          <p:nvPr/>
        </p:nvSpPr>
        <p:spPr bwMode="auto">
          <a:xfrm>
            <a:off x="6902450" y="3036888"/>
            <a:ext cx="0" cy="333375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9461" name="Line 41"/>
          <p:cNvSpPr>
            <a:spLocks noChangeShapeType="1"/>
          </p:cNvSpPr>
          <p:nvPr/>
        </p:nvSpPr>
        <p:spPr bwMode="auto">
          <a:xfrm>
            <a:off x="8807450" y="3036888"/>
            <a:ext cx="0" cy="3344862"/>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9462" name="Text Box 42"/>
          <p:cNvSpPr txBox="1">
            <a:spLocks noChangeArrowheads="1"/>
          </p:cNvSpPr>
          <p:nvPr/>
        </p:nvSpPr>
        <p:spPr bwMode="auto">
          <a:xfrm>
            <a:off x="5945189" y="2955925"/>
            <a:ext cx="566737"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400" b="1">
                <a:solidFill>
                  <a:srgbClr val="000000"/>
                </a:solidFill>
                <a:latin typeface="Times New Roman" panose="02020603050405020304" pitchFamily="18" charset="0"/>
              </a:rPr>
              <a:t>I</a:t>
            </a:r>
          </a:p>
        </p:txBody>
      </p:sp>
      <p:sp>
        <p:nvSpPr>
          <p:cNvPr id="19463" name="Text Box 43"/>
          <p:cNvSpPr txBox="1">
            <a:spLocks noChangeArrowheads="1"/>
          </p:cNvSpPr>
          <p:nvPr/>
        </p:nvSpPr>
        <p:spPr bwMode="auto">
          <a:xfrm>
            <a:off x="7705725" y="2949575"/>
            <a:ext cx="566738"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400" b="1">
                <a:solidFill>
                  <a:srgbClr val="000000"/>
                </a:solidFill>
                <a:latin typeface="Times New Roman" panose="02020603050405020304" pitchFamily="18" charset="0"/>
              </a:rPr>
              <a:t>I</a:t>
            </a:r>
            <a:r>
              <a:rPr lang="en-US" altLang="zh-CN" sz="2400" b="1" baseline="-25000">
                <a:solidFill>
                  <a:srgbClr val="000000"/>
                </a:solidFill>
                <a:latin typeface="Times New Roman" panose="02020603050405020304" pitchFamily="18" charset="0"/>
              </a:rPr>
              <a:t>a</a:t>
            </a:r>
          </a:p>
        </p:txBody>
      </p:sp>
      <p:sp>
        <p:nvSpPr>
          <p:cNvPr id="19464" name="Text Box 44"/>
          <p:cNvSpPr txBox="1">
            <a:spLocks noChangeArrowheads="1"/>
          </p:cNvSpPr>
          <p:nvPr/>
        </p:nvSpPr>
        <p:spPr bwMode="auto">
          <a:xfrm>
            <a:off x="9488489" y="2954338"/>
            <a:ext cx="566737"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400" b="1">
                <a:solidFill>
                  <a:srgbClr val="000000"/>
                </a:solidFill>
                <a:latin typeface="Times New Roman" panose="02020603050405020304" pitchFamily="18" charset="0"/>
              </a:rPr>
              <a:t>I</a:t>
            </a:r>
            <a:r>
              <a:rPr lang="en-US" altLang="zh-CN" sz="2400" b="1" baseline="-25000">
                <a:solidFill>
                  <a:srgbClr val="000000"/>
                </a:solidFill>
                <a:latin typeface="Times New Roman" panose="02020603050405020304" pitchFamily="18" charset="0"/>
              </a:rPr>
              <a:t>b</a:t>
            </a:r>
          </a:p>
        </p:txBody>
      </p:sp>
      <p:sp>
        <p:nvSpPr>
          <p:cNvPr id="19465" name="Line 45"/>
          <p:cNvSpPr>
            <a:spLocks noChangeShapeType="1"/>
          </p:cNvSpPr>
          <p:nvPr/>
        </p:nvSpPr>
        <p:spPr bwMode="auto">
          <a:xfrm>
            <a:off x="5126038" y="3041650"/>
            <a:ext cx="0" cy="333375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48174" name="Text Box 46"/>
          <p:cNvSpPr txBox="1">
            <a:spLocks noChangeArrowheads="1"/>
          </p:cNvSpPr>
          <p:nvPr/>
        </p:nvSpPr>
        <p:spPr bwMode="auto">
          <a:xfrm>
            <a:off x="4722814" y="3489326"/>
            <a:ext cx="4397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0</a:t>
            </a:r>
          </a:p>
        </p:txBody>
      </p:sp>
      <p:sp>
        <p:nvSpPr>
          <p:cNvPr id="48175" name="Text Box 47"/>
          <p:cNvSpPr txBox="1">
            <a:spLocks noChangeArrowheads="1"/>
          </p:cNvSpPr>
          <p:nvPr/>
        </p:nvSpPr>
        <p:spPr bwMode="auto">
          <a:xfrm>
            <a:off x="4727575" y="3905251"/>
            <a:ext cx="4397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1</a:t>
            </a:r>
          </a:p>
        </p:txBody>
      </p:sp>
      <p:sp>
        <p:nvSpPr>
          <p:cNvPr id="48176" name="Text Box 48"/>
          <p:cNvSpPr txBox="1">
            <a:spLocks noChangeArrowheads="1"/>
          </p:cNvSpPr>
          <p:nvPr/>
        </p:nvSpPr>
        <p:spPr bwMode="auto">
          <a:xfrm>
            <a:off x="4721225" y="4310064"/>
            <a:ext cx="4397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2</a:t>
            </a:r>
          </a:p>
        </p:txBody>
      </p:sp>
      <p:sp>
        <p:nvSpPr>
          <p:cNvPr id="48177" name="Text Box 49"/>
          <p:cNvSpPr txBox="1">
            <a:spLocks noChangeArrowheads="1"/>
          </p:cNvSpPr>
          <p:nvPr/>
        </p:nvSpPr>
        <p:spPr bwMode="auto">
          <a:xfrm>
            <a:off x="4725989" y="4703764"/>
            <a:ext cx="4397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3</a:t>
            </a:r>
          </a:p>
        </p:txBody>
      </p:sp>
      <p:sp>
        <p:nvSpPr>
          <p:cNvPr id="48178" name="Text Box 50"/>
          <p:cNvSpPr txBox="1">
            <a:spLocks noChangeArrowheads="1"/>
          </p:cNvSpPr>
          <p:nvPr/>
        </p:nvSpPr>
        <p:spPr bwMode="auto">
          <a:xfrm>
            <a:off x="4719639" y="5130801"/>
            <a:ext cx="4397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4</a:t>
            </a:r>
          </a:p>
        </p:txBody>
      </p:sp>
      <p:sp>
        <p:nvSpPr>
          <p:cNvPr id="48179" name="Text Box 51"/>
          <p:cNvSpPr txBox="1">
            <a:spLocks noChangeArrowheads="1"/>
          </p:cNvSpPr>
          <p:nvPr/>
        </p:nvSpPr>
        <p:spPr bwMode="auto">
          <a:xfrm>
            <a:off x="4724400" y="5524501"/>
            <a:ext cx="4397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5</a:t>
            </a:r>
          </a:p>
        </p:txBody>
      </p:sp>
      <p:sp>
        <p:nvSpPr>
          <p:cNvPr id="48180" name="Text Box 52"/>
          <p:cNvSpPr txBox="1">
            <a:spLocks noChangeArrowheads="1"/>
          </p:cNvSpPr>
          <p:nvPr/>
        </p:nvSpPr>
        <p:spPr bwMode="auto">
          <a:xfrm>
            <a:off x="4692650" y="5907089"/>
            <a:ext cx="4397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6</a:t>
            </a:r>
          </a:p>
        </p:txBody>
      </p:sp>
      <p:sp>
        <p:nvSpPr>
          <p:cNvPr id="48181" name="Text Box 53"/>
          <p:cNvSpPr txBox="1">
            <a:spLocks noChangeArrowheads="1"/>
          </p:cNvSpPr>
          <p:nvPr/>
        </p:nvSpPr>
        <p:spPr bwMode="auto">
          <a:xfrm>
            <a:off x="2989264" y="2927351"/>
            <a:ext cx="249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fontAlgn="base">
              <a:spcBef>
                <a:spcPct val="50000"/>
              </a:spcBef>
              <a:spcAft>
                <a:spcPct val="0"/>
              </a:spcAft>
              <a:buClr>
                <a:srgbClr val="A116E0"/>
              </a:buClr>
              <a:buSzPct val="60000"/>
              <a:buNone/>
            </a:pPr>
            <a:r>
              <a:rPr lang="en-US" altLang="zh-CN" sz="1800" b="1" i="1">
                <a:solidFill>
                  <a:srgbClr val="000000"/>
                </a:solidFill>
                <a:latin typeface="Times New Roman" panose="02020603050405020304" pitchFamily="18" charset="0"/>
                <a:ea typeface="宋体" panose="02010600030101010101" pitchFamily="2" charset="-122"/>
              </a:rPr>
              <a:t>a</a:t>
            </a:r>
          </a:p>
        </p:txBody>
      </p:sp>
      <p:grpSp>
        <p:nvGrpSpPr>
          <p:cNvPr id="48182" name="Group 54"/>
          <p:cNvGrpSpPr>
            <a:grpSpLocks/>
          </p:cNvGrpSpPr>
          <p:nvPr/>
        </p:nvGrpSpPr>
        <p:grpSpPr bwMode="auto">
          <a:xfrm>
            <a:off x="1666875" y="3192463"/>
            <a:ext cx="2940050" cy="1814512"/>
            <a:chOff x="0" y="0"/>
            <a:chExt cx="1631" cy="1007"/>
          </a:xfrm>
        </p:grpSpPr>
        <p:sp>
          <p:nvSpPr>
            <p:cNvPr id="19553" name="Oval 55"/>
            <p:cNvSpPr>
              <a:spLocks noChangeArrowheads="1"/>
            </p:cNvSpPr>
            <p:nvPr/>
          </p:nvSpPr>
          <p:spPr bwMode="auto">
            <a:xfrm>
              <a:off x="0" y="372"/>
              <a:ext cx="129" cy="131"/>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ctr" fontAlgn="base">
                <a:spcAft>
                  <a:spcPct val="0"/>
                </a:spcAft>
                <a:buClr>
                  <a:srgbClr val="A116E0"/>
                </a:buClr>
                <a:buSzPct val="60000"/>
                <a:buNone/>
              </a:pPr>
              <a:r>
                <a:rPr lang="en-US" altLang="zh-CN" sz="1800" b="1">
                  <a:solidFill>
                    <a:srgbClr val="000000"/>
                  </a:solidFill>
                  <a:latin typeface="Times New Roman" panose="02020603050405020304" pitchFamily="18" charset="0"/>
                  <a:ea typeface="宋体" panose="02010600030101010101" pitchFamily="2" charset="-122"/>
                </a:rPr>
                <a:t>0</a:t>
              </a:r>
            </a:p>
          </p:txBody>
        </p:sp>
        <p:sp>
          <p:nvSpPr>
            <p:cNvPr id="19554" name="Oval 56"/>
            <p:cNvSpPr>
              <a:spLocks noChangeArrowheads="1"/>
            </p:cNvSpPr>
            <p:nvPr/>
          </p:nvSpPr>
          <p:spPr bwMode="auto">
            <a:xfrm>
              <a:off x="314" y="145"/>
              <a:ext cx="129" cy="131"/>
            </a:xfrm>
            <a:prstGeom prst="ellipse">
              <a:avLst/>
            </a:prstGeom>
            <a:noFill/>
            <a:ln w="127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ctr" fontAlgn="base">
                <a:spcAft>
                  <a:spcPct val="0"/>
                </a:spcAft>
                <a:buClr>
                  <a:srgbClr val="A116E0"/>
                </a:buClr>
                <a:buSzPct val="60000"/>
                <a:buNone/>
              </a:pPr>
              <a:r>
                <a:rPr lang="en-US" altLang="zh-CN" sz="1800" b="1" dirty="0">
                  <a:solidFill>
                    <a:srgbClr val="000000"/>
                  </a:solidFill>
                  <a:latin typeface="Times New Roman" panose="02020603050405020304" pitchFamily="18" charset="0"/>
                  <a:ea typeface="宋体" panose="02010600030101010101" pitchFamily="2" charset="-122"/>
                </a:rPr>
                <a:t>1</a:t>
              </a:r>
              <a:endParaRPr lang="en-US" altLang="zh-CN" sz="1800" b="1" baseline="-25000" dirty="0">
                <a:solidFill>
                  <a:srgbClr val="000000"/>
                </a:solidFill>
                <a:latin typeface="Times New Roman" panose="02020603050405020304" pitchFamily="18" charset="0"/>
                <a:ea typeface="宋体" panose="02010600030101010101" pitchFamily="2" charset="-122"/>
              </a:endParaRPr>
            </a:p>
          </p:txBody>
        </p:sp>
        <p:sp>
          <p:nvSpPr>
            <p:cNvPr id="19555" name="Oval 57"/>
            <p:cNvSpPr>
              <a:spLocks noChangeArrowheads="1"/>
            </p:cNvSpPr>
            <p:nvPr/>
          </p:nvSpPr>
          <p:spPr bwMode="auto">
            <a:xfrm>
              <a:off x="314" y="590"/>
              <a:ext cx="129" cy="131"/>
            </a:xfrm>
            <a:prstGeom prst="ellipse">
              <a:avLst/>
            </a:prstGeom>
            <a:noFill/>
            <a:ln w="127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ctr" fontAlgn="base">
                <a:spcAft>
                  <a:spcPct val="0"/>
                </a:spcAft>
                <a:buClr>
                  <a:srgbClr val="A116E0"/>
                </a:buClr>
                <a:buSzPct val="60000"/>
                <a:buNone/>
              </a:pPr>
              <a:r>
                <a:rPr lang="en-US" altLang="zh-CN" sz="1800" b="1">
                  <a:solidFill>
                    <a:srgbClr val="000000"/>
                  </a:solidFill>
                  <a:latin typeface="Times New Roman" panose="02020603050405020304" pitchFamily="18" charset="0"/>
                  <a:ea typeface="宋体" panose="02010600030101010101" pitchFamily="2" charset="-122"/>
                </a:rPr>
                <a:t>2</a:t>
              </a:r>
            </a:p>
          </p:txBody>
        </p:sp>
        <p:grpSp>
          <p:nvGrpSpPr>
            <p:cNvPr id="19556" name="Group 58"/>
            <p:cNvGrpSpPr>
              <a:grpSpLocks/>
            </p:cNvGrpSpPr>
            <p:nvPr/>
          </p:nvGrpSpPr>
          <p:grpSpPr bwMode="auto">
            <a:xfrm>
              <a:off x="716" y="115"/>
              <a:ext cx="181" cy="182"/>
              <a:chOff x="0" y="0"/>
              <a:chExt cx="472" cy="494"/>
            </a:xfrm>
          </p:grpSpPr>
          <p:sp>
            <p:nvSpPr>
              <p:cNvPr id="19593" name="Oval 59"/>
              <p:cNvSpPr>
                <a:spLocks noChangeArrowheads="1"/>
              </p:cNvSpPr>
              <p:nvPr/>
            </p:nvSpPr>
            <p:spPr bwMode="auto">
              <a:xfrm>
                <a:off x="0" y="0"/>
                <a:ext cx="472" cy="494"/>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19594" name="Oval 60"/>
              <p:cNvSpPr>
                <a:spLocks noChangeArrowheads="1"/>
              </p:cNvSpPr>
              <p:nvPr/>
            </p:nvSpPr>
            <p:spPr bwMode="auto">
              <a:xfrm>
                <a:off x="67" y="70"/>
                <a:ext cx="338" cy="354"/>
              </a:xfrm>
              <a:prstGeom prst="ellipse">
                <a:avLst/>
              </a:prstGeom>
              <a:noFill/>
              <a:ln w="127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ctr" fontAlgn="base">
                  <a:spcAft>
                    <a:spcPct val="0"/>
                  </a:spcAft>
                  <a:buClr>
                    <a:srgbClr val="A116E0"/>
                  </a:buClr>
                  <a:buSzPct val="60000"/>
                  <a:buNone/>
                </a:pPr>
                <a:r>
                  <a:rPr lang="en-US" altLang="zh-CN" sz="1800" b="1">
                    <a:solidFill>
                      <a:srgbClr val="000000"/>
                    </a:solidFill>
                    <a:latin typeface="Times New Roman" panose="02020603050405020304" pitchFamily="18" charset="0"/>
                    <a:ea typeface="宋体" panose="02010600030101010101" pitchFamily="2" charset="-122"/>
                  </a:rPr>
                  <a:t>3</a:t>
                </a:r>
              </a:p>
            </p:txBody>
          </p:sp>
        </p:grpSp>
        <p:sp>
          <p:nvSpPr>
            <p:cNvPr id="19557" name="Text Box 61"/>
            <p:cNvSpPr txBox="1">
              <a:spLocks noChangeArrowheads="1"/>
            </p:cNvSpPr>
            <p:nvPr/>
          </p:nvSpPr>
          <p:spPr bwMode="auto">
            <a:xfrm>
              <a:off x="41" y="59"/>
              <a:ext cx="155"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fontAlgn="base">
                <a:spcBef>
                  <a:spcPct val="50000"/>
                </a:spcBef>
                <a:spcAft>
                  <a:spcPct val="0"/>
                </a:spcAft>
                <a:buClr>
                  <a:srgbClr val="A116E0"/>
                </a:buClr>
                <a:buSzPct val="60000"/>
                <a:buNone/>
              </a:pPr>
              <a:r>
                <a:rPr lang="en-US" altLang="zh-CN" sz="1800" b="1" i="1">
                  <a:solidFill>
                    <a:srgbClr val="000000"/>
                  </a:solidFill>
                  <a:latin typeface="Times New Roman" panose="02020603050405020304" pitchFamily="18" charset="0"/>
                  <a:ea typeface="宋体" panose="02010600030101010101" pitchFamily="2" charset="-122"/>
                </a:rPr>
                <a:t>a</a:t>
              </a:r>
            </a:p>
          </p:txBody>
        </p:sp>
        <p:sp>
          <p:nvSpPr>
            <p:cNvPr id="19558" name="Text Box 62"/>
            <p:cNvSpPr txBox="1">
              <a:spLocks noChangeArrowheads="1"/>
            </p:cNvSpPr>
            <p:nvPr/>
          </p:nvSpPr>
          <p:spPr bwMode="auto">
            <a:xfrm>
              <a:off x="50" y="583"/>
              <a:ext cx="155"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fontAlgn="base">
                <a:spcBef>
                  <a:spcPct val="50000"/>
                </a:spcBef>
                <a:spcAft>
                  <a:spcPct val="0"/>
                </a:spcAft>
                <a:buClr>
                  <a:srgbClr val="A116E0"/>
                </a:buClr>
                <a:buSzPct val="60000"/>
                <a:buNone/>
              </a:pPr>
              <a:r>
                <a:rPr lang="en-US" altLang="zh-CN" sz="1800" b="1" i="1">
                  <a:solidFill>
                    <a:srgbClr val="000000"/>
                  </a:solidFill>
                  <a:latin typeface="Times New Roman" panose="02020603050405020304" pitchFamily="18" charset="0"/>
                  <a:ea typeface="宋体" panose="02010600030101010101" pitchFamily="2" charset="-122"/>
                </a:rPr>
                <a:t>b</a:t>
              </a:r>
            </a:p>
          </p:txBody>
        </p:sp>
        <p:sp>
          <p:nvSpPr>
            <p:cNvPr id="19559" name="未知"/>
            <p:cNvSpPr>
              <a:spLocks/>
            </p:cNvSpPr>
            <p:nvPr/>
          </p:nvSpPr>
          <p:spPr bwMode="auto">
            <a:xfrm>
              <a:off x="292" y="276"/>
              <a:ext cx="52" cy="314"/>
            </a:xfrm>
            <a:custGeom>
              <a:avLst/>
              <a:gdLst>
                <a:gd name="T0" fmla="*/ 30 w 91"/>
                <a:gd name="T1" fmla="*/ 0 h 544"/>
                <a:gd name="T2" fmla="*/ 0 w 91"/>
                <a:gd name="T3" fmla="*/ 106 h 544"/>
                <a:gd name="T4" fmla="*/ 30 w 91"/>
                <a:gd name="T5" fmla="*/ 181 h 544"/>
                <a:gd name="T6" fmla="*/ 0 60000 65536"/>
                <a:gd name="T7" fmla="*/ 0 60000 65536"/>
                <a:gd name="T8" fmla="*/ 0 60000 65536"/>
              </a:gdLst>
              <a:ahLst/>
              <a:cxnLst>
                <a:cxn ang="T6">
                  <a:pos x="T0" y="T1"/>
                </a:cxn>
                <a:cxn ang="T7">
                  <a:pos x="T2" y="T3"/>
                </a:cxn>
                <a:cxn ang="T8">
                  <a:pos x="T4" y="T5"/>
                </a:cxn>
              </a:cxnLst>
              <a:rect l="0" t="0" r="r" b="b"/>
              <a:pathLst>
                <a:path w="91" h="544">
                  <a:moveTo>
                    <a:pt x="91" y="0"/>
                  </a:moveTo>
                  <a:cubicBezTo>
                    <a:pt x="45" y="113"/>
                    <a:pt x="0" y="226"/>
                    <a:pt x="0" y="317"/>
                  </a:cubicBezTo>
                  <a:cubicBezTo>
                    <a:pt x="0" y="408"/>
                    <a:pt x="45" y="476"/>
                    <a:pt x="91" y="544"/>
                  </a:cubicBezTo>
                </a:path>
              </a:pathLst>
            </a:custGeom>
            <a:noFill/>
            <a:ln w="19050" cap="flat" cmpd="sng">
              <a:solidFill>
                <a:schemeClr val="bg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9560" name="未知"/>
            <p:cNvSpPr>
              <a:spLocks/>
            </p:cNvSpPr>
            <p:nvPr/>
          </p:nvSpPr>
          <p:spPr bwMode="auto">
            <a:xfrm flipH="1" flipV="1">
              <a:off x="396" y="276"/>
              <a:ext cx="77" cy="314"/>
            </a:xfrm>
            <a:custGeom>
              <a:avLst/>
              <a:gdLst>
                <a:gd name="T0" fmla="*/ 65 w 91"/>
                <a:gd name="T1" fmla="*/ 0 h 544"/>
                <a:gd name="T2" fmla="*/ 0 w 91"/>
                <a:gd name="T3" fmla="*/ 106 h 544"/>
                <a:gd name="T4" fmla="*/ 65 w 91"/>
                <a:gd name="T5" fmla="*/ 181 h 544"/>
                <a:gd name="T6" fmla="*/ 0 60000 65536"/>
                <a:gd name="T7" fmla="*/ 0 60000 65536"/>
                <a:gd name="T8" fmla="*/ 0 60000 65536"/>
              </a:gdLst>
              <a:ahLst/>
              <a:cxnLst>
                <a:cxn ang="T6">
                  <a:pos x="T0" y="T1"/>
                </a:cxn>
                <a:cxn ang="T7">
                  <a:pos x="T2" y="T3"/>
                </a:cxn>
                <a:cxn ang="T8">
                  <a:pos x="T4" y="T5"/>
                </a:cxn>
              </a:cxnLst>
              <a:rect l="0" t="0" r="r" b="b"/>
              <a:pathLst>
                <a:path w="91" h="544">
                  <a:moveTo>
                    <a:pt x="91" y="0"/>
                  </a:moveTo>
                  <a:cubicBezTo>
                    <a:pt x="45" y="113"/>
                    <a:pt x="0" y="226"/>
                    <a:pt x="0" y="317"/>
                  </a:cubicBezTo>
                  <a:cubicBezTo>
                    <a:pt x="0" y="408"/>
                    <a:pt x="45" y="476"/>
                    <a:pt x="91" y="544"/>
                  </a:cubicBezTo>
                </a:path>
              </a:pathLst>
            </a:custGeom>
            <a:noFill/>
            <a:ln w="19050" cap="flat" cmpd="sng">
              <a:solidFill>
                <a:schemeClr val="bg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9561" name="Text Box 65"/>
            <p:cNvSpPr txBox="1">
              <a:spLocks noChangeArrowheads="1"/>
            </p:cNvSpPr>
            <p:nvPr/>
          </p:nvSpPr>
          <p:spPr bwMode="auto">
            <a:xfrm>
              <a:off x="433" y="298"/>
              <a:ext cx="154"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fontAlgn="base">
                <a:spcBef>
                  <a:spcPct val="50000"/>
                </a:spcBef>
                <a:spcAft>
                  <a:spcPct val="0"/>
                </a:spcAft>
                <a:buClr>
                  <a:srgbClr val="A116E0"/>
                </a:buClr>
                <a:buSzPct val="60000"/>
                <a:buNone/>
              </a:pPr>
              <a:r>
                <a:rPr lang="en-US" altLang="zh-CN" sz="1800" b="1" i="1">
                  <a:solidFill>
                    <a:srgbClr val="000000"/>
                  </a:solidFill>
                  <a:latin typeface="Times New Roman" panose="02020603050405020304" pitchFamily="18" charset="0"/>
                  <a:ea typeface="宋体" panose="02010600030101010101" pitchFamily="2" charset="-122"/>
                </a:rPr>
                <a:t>a</a:t>
              </a:r>
            </a:p>
          </p:txBody>
        </p:sp>
        <p:sp>
          <p:nvSpPr>
            <p:cNvPr id="19562" name="Text Box 66"/>
            <p:cNvSpPr txBox="1">
              <a:spLocks noChangeArrowheads="1"/>
            </p:cNvSpPr>
            <p:nvPr/>
          </p:nvSpPr>
          <p:spPr bwMode="auto">
            <a:xfrm>
              <a:off x="147" y="308"/>
              <a:ext cx="155"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fontAlgn="base">
                <a:spcBef>
                  <a:spcPct val="50000"/>
                </a:spcBef>
                <a:spcAft>
                  <a:spcPct val="0"/>
                </a:spcAft>
                <a:buClr>
                  <a:srgbClr val="A116E0"/>
                </a:buClr>
                <a:buSzPct val="60000"/>
                <a:buNone/>
              </a:pPr>
              <a:r>
                <a:rPr lang="en-US" altLang="zh-CN" sz="1800" b="1" i="1">
                  <a:solidFill>
                    <a:srgbClr val="000000"/>
                  </a:solidFill>
                  <a:latin typeface="Times New Roman" panose="02020603050405020304" pitchFamily="18" charset="0"/>
                  <a:ea typeface="宋体" panose="02010600030101010101" pitchFamily="2" charset="-122"/>
                </a:rPr>
                <a:t>b</a:t>
              </a:r>
            </a:p>
          </p:txBody>
        </p:sp>
        <p:grpSp>
          <p:nvGrpSpPr>
            <p:cNvPr id="19563" name="Group 67"/>
            <p:cNvGrpSpPr>
              <a:grpSpLocks/>
            </p:cNvGrpSpPr>
            <p:nvPr/>
          </p:nvGrpSpPr>
          <p:grpSpPr bwMode="auto">
            <a:xfrm>
              <a:off x="1184" y="115"/>
              <a:ext cx="181" cy="182"/>
              <a:chOff x="0" y="0"/>
              <a:chExt cx="472" cy="494"/>
            </a:xfrm>
          </p:grpSpPr>
          <p:sp>
            <p:nvSpPr>
              <p:cNvPr id="19591" name="Oval 68"/>
              <p:cNvSpPr>
                <a:spLocks noChangeArrowheads="1"/>
              </p:cNvSpPr>
              <p:nvPr/>
            </p:nvSpPr>
            <p:spPr bwMode="auto">
              <a:xfrm>
                <a:off x="0" y="0"/>
                <a:ext cx="472" cy="494"/>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19592" name="Oval 69"/>
              <p:cNvSpPr>
                <a:spLocks noChangeArrowheads="1"/>
              </p:cNvSpPr>
              <p:nvPr/>
            </p:nvSpPr>
            <p:spPr bwMode="auto">
              <a:xfrm>
                <a:off x="67" y="70"/>
                <a:ext cx="338" cy="354"/>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ctr" fontAlgn="base">
                  <a:spcAft>
                    <a:spcPct val="0"/>
                  </a:spcAft>
                  <a:buClr>
                    <a:srgbClr val="A116E0"/>
                  </a:buClr>
                  <a:buSzPct val="60000"/>
                  <a:buNone/>
                </a:pPr>
                <a:r>
                  <a:rPr lang="en-US" altLang="zh-CN" sz="1800" b="1">
                    <a:solidFill>
                      <a:srgbClr val="000000"/>
                    </a:solidFill>
                    <a:latin typeface="Times New Roman" panose="02020603050405020304" pitchFamily="18" charset="0"/>
                    <a:ea typeface="宋体" panose="02010600030101010101" pitchFamily="2" charset="-122"/>
                  </a:rPr>
                  <a:t>4</a:t>
                </a:r>
              </a:p>
            </p:txBody>
          </p:sp>
        </p:grpSp>
        <p:grpSp>
          <p:nvGrpSpPr>
            <p:cNvPr id="19564" name="Group 70"/>
            <p:cNvGrpSpPr>
              <a:grpSpLocks/>
            </p:cNvGrpSpPr>
            <p:nvPr/>
          </p:nvGrpSpPr>
          <p:grpSpPr bwMode="auto">
            <a:xfrm>
              <a:off x="716" y="569"/>
              <a:ext cx="181" cy="183"/>
              <a:chOff x="0" y="0"/>
              <a:chExt cx="472" cy="494"/>
            </a:xfrm>
          </p:grpSpPr>
          <p:sp>
            <p:nvSpPr>
              <p:cNvPr id="19589" name="Oval 71"/>
              <p:cNvSpPr>
                <a:spLocks noChangeArrowheads="1"/>
              </p:cNvSpPr>
              <p:nvPr/>
            </p:nvSpPr>
            <p:spPr bwMode="auto">
              <a:xfrm>
                <a:off x="0" y="0"/>
                <a:ext cx="472" cy="494"/>
              </a:xfrm>
              <a:prstGeom prst="ellipse">
                <a:avLst/>
              </a:prstGeom>
              <a:noFill/>
              <a:ln w="127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19590" name="Oval 72"/>
              <p:cNvSpPr>
                <a:spLocks noChangeArrowheads="1"/>
              </p:cNvSpPr>
              <p:nvPr/>
            </p:nvSpPr>
            <p:spPr bwMode="auto">
              <a:xfrm>
                <a:off x="67" y="70"/>
                <a:ext cx="338" cy="354"/>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ctr" fontAlgn="base">
                  <a:spcAft>
                    <a:spcPct val="0"/>
                  </a:spcAft>
                  <a:buClr>
                    <a:srgbClr val="A116E0"/>
                  </a:buClr>
                  <a:buSzPct val="60000"/>
                  <a:buNone/>
                </a:pPr>
                <a:r>
                  <a:rPr lang="en-US" altLang="zh-CN" sz="1800" b="1">
                    <a:solidFill>
                      <a:srgbClr val="000000"/>
                    </a:solidFill>
                    <a:latin typeface="Times New Roman" panose="02020603050405020304" pitchFamily="18" charset="0"/>
                    <a:ea typeface="宋体" panose="02010600030101010101" pitchFamily="2" charset="-122"/>
                  </a:rPr>
                  <a:t>5</a:t>
                </a:r>
              </a:p>
            </p:txBody>
          </p:sp>
        </p:grpSp>
        <p:grpSp>
          <p:nvGrpSpPr>
            <p:cNvPr id="19565" name="Group 73"/>
            <p:cNvGrpSpPr>
              <a:grpSpLocks/>
            </p:cNvGrpSpPr>
            <p:nvPr/>
          </p:nvGrpSpPr>
          <p:grpSpPr bwMode="auto">
            <a:xfrm>
              <a:off x="1184" y="567"/>
              <a:ext cx="181" cy="182"/>
              <a:chOff x="0" y="0"/>
              <a:chExt cx="472" cy="494"/>
            </a:xfrm>
          </p:grpSpPr>
          <p:sp>
            <p:nvSpPr>
              <p:cNvPr id="19587" name="Oval 74"/>
              <p:cNvSpPr>
                <a:spLocks noChangeArrowheads="1"/>
              </p:cNvSpPr>
              <p:nvPr/>
            </p:nvSpPr>
            <p:spPr bwMode="auto">
              <a:xfrm>
                <a:off x="0" y="0"/>
                <a:ext cx="472" cy="494"/>
              </a:xfrm>
              <a:prstGeom prst="ellipse">
                <a:avLst/>
              </a:prstGeom>
              <a:noFill/>
              <a:ln w="127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19588" name="Oval 75"/>
              <p:cNvSpPr>
                <a:spLocks noChangeArrowheads="1"/>
              </p:cNvSpPr>
              <p:nvPr/>
            </p:nvSpPr>
            <p:spPr bwMode="auto">
              <a:xfrm>
                <a:off x="67" y="70"/>
                <a:ext cx="338" cy="354"/>
              </a:xfrm>
              <a:prstGeom prst="ellipse">
                <a:avLst/>
              </a:prstGeom>
              <a:noFill/>
              <a:ln w="127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ctr" fontAlgn="base">
                  <a:spcAft>
                    <a:spcPct val="0"/>
                  </a:spcAft>
                  <a:buClr>
                    <a:srgbClr val="A116E0"/>
                  </a:buClr>
                  <a:buSzPct val="60000"/>
                  <a:buNone/>
                </a:pPr>
                <a:r>
                  <a:rPr lang="en-US" altLang="zh-CN" sz="1800" b="1">
                    <a:solidFill>
                      <a:srgbClr val="000000"/>
                    </a:solidFill>
                    <a:latin typeface="Times New Roman" panose="02020603050405020304" pitchFamily="18" charset="0"/>
                    <a:ea typeface="宋体" panose="02010600030101010101" pitchFamily="2" charset="-122"/>
                  </a:rPr>
                  <a:t>6</a:t>
                </a:r>
              </a:p>
            </p:txBody>
          </p:sp>
        </p:grpSp>
        <p:sp>
          <p:nvSpPr>
            <p:cNvPr id="19566" name="Line 76"/>
            <p:cNvSpPr>
              <a:spLocks noChangeShapeType="1"/>
            </p:cNvSpPr>
            <p:nvPr/>
          </p:nvSpPr>
          <p:spPr bwMode="auto">
            <a:xfrm>
              <a:off x="439" y="198"/>
              <a:ext cx="277" cy="0"/>
            </a:xfrm>
            <a:prstGeom prst="line">
              <a:avLst/>
            </a:prstGeom>
            <a:noFill/>
            <a:ln w="127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9567" name="Line 77"/>
            <p:cNvSpPr>
              <a:spLocks noChangeShapeType="1"/>
            </p:cNvSpPr>
            <p:nvPr/>
          </p:nvSpPr>
          <p:spPr bwMode="auto">
            <a:xfrm>
              <a:off x="439" y="668"/>
              <a:ext cx="277" cy="0"/>
            </a:xfrm>
            <a:prstGeom prst="line">
              <a:avLst/>
            </a:prstGeom>
            <a:noFill/>
            <a:ln w="127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9568" name="Text Box 78"/>
            <p:cNvSpPr txBox="1">
              <a:spLocks noChangeArrowheads="1"/>
            </p:cNvSpPr>
            <p:nvPr/>
          </p:nvSpPr>
          <p:spPr bwMode="auto">
            <a:xfrm>
              <a:off x="453" y="0"/>
              <a:ext cx="155"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fontAlgn="base">
                <a:spcBef>
                  <a:spcPct val="50000"/>
                </a:spcBef>
                <a:spcAft>
                  <a:spcPct val="0"/>
                </a:spcAft>
                <a:buClr>
                  <a:srgbClr val="A116E0"/>
                </a:buClr>
                <a:buSzPct val="60000"/>
                <a:buNone/>
              </a:pPr>
              <a:r>
                <a:rPr lang="en-US" altLang="zh-CN" sz="1800" b="1" i="1">
                  <a:solidFill>
                    <a:srgbClr val="000000"/>
                  </a:solidFill>
                  <a:latin typeface="Times New Roman" panose="02020603050405020304" pitchFamily="18" charset="0"/>
                  <a:ea typeface="宋体" panose="02010600030101010101" pitchFamily="2" charset="-122"/>
                </a:rPr>
                <a:t>a</a:t>
              </a:r>
            </a:p>
          </p:txBody>
        </p:sp>
        <p:sp>
          <p:nvSpPr>
            <p:cNvPr id="19569" name="Text Box 79"/>
            <p:cNvSpPr txBox="1">
              <a:spLocks noChangeArrowheads="1"/>
            </p:cNvSpPr>
            <p:nvPr/>
          </p:nvSpPr>
          <p:spPr bwMode="auto">
            <a:xfrm>
              <a:off x="995" y="430"/>
              <a:ext cx="154"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fontAlgn="base">
                <a:spcBef>
                  <a:spcPct val="50000"/>
                </a:spcBef>
                <a:spcAft>
                  <a:spcPct val="0"/>
                </a:spcAft>
                <a:buClr>
                  <a:srgbClr val="A116E0"/>
                </a:buClr>
                <a:buSzPct val="60000"/>
                <a:buNone/>
              </a:pPr>
              <a:r>
                <a:rPr lang="en-US" altLang="zh-CN" sz="1800" b="1" i="1">
                  <a:solidFill>
                    <a:srgbClr val="000000"/>
                  </a:solidFill>
                  <a:latin typeface="Times New Roman" panose="02020603050405020304" pitchFamily="18" charset="0"/>
                  <a:ea typeface="宋体" panose="02010600030101010101" pitchFamily="2" charset="-122"/>
                </a:rPr>
                <a:t>a</a:t>
              </a:r>
            </a:p>
          </p:txBody>
        </p:sp>
        <p:sp>
          <p:nvSpPr>
            <p:cNvPr id="19570" name="Text Box 80"/>
            <p:cNvSpPr txBox="1">
              <a:spLocks noChangeArrowheads="1"/>
            </p:cNvSpPr>
            <p:nvPr/>
          </p:nvSpPr>
          <p:spPr bwMode="auto">
            <a:xfrm>
              <a:off x="1240" y="276"/>
              <a:ext cx="156"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fontAlgn="base">
                <a:spcBef>
                  <a:spcPct val="50000"/>
                </a:spcBef>
                <a:spcAft>
                  <a:spcPct val="0"/>
                </a:spcAft>
                <a:buClr>
                  <a:srgbClr val="A116E0"/>
                </a:buClr>
                <a:buSzPct val="60000"/>
                <a:buNone/>
              </a:pPr>
              <a:r>
                <a:rPr lang="en-US" altLang="zh-CN" sz="1800" b="1" i="1">
                  <a:solidFill>
                    <a:srgbClr val="000000"/>
                  </a:solidFill>
                  <a:latin typeface="Times New Roman" panose="02020603050405020304" pitchFamily="18" charset="0"/>
                  <a:ea typeface="宋体" panose="02010600030101010101" pitchFamily="2" charset="-122"/>
                </a:rPr>
                <a:t>a</a:t>
              </a:r>
            </a:p>
          </p:txBody>
        </p:sp>
        <p:sp>
          <p:nvSpPr>
            <p:cNvPr id="19571" name="Text Box 81"/>
            <p:cNvSpPr txBox="1">
              <a:spLocks noChangeArrowheads="1"/>
            </p:cNvSpPr>
            <p:nvPr/>
          </p:nvSpPr>
          <p:spPr bwMode="auto">
            <a:xfrm>
              <a:off x="924" y="590"/>
              <a:ext cx="156"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fontAlgn="base">
                <a:spcBef>
                  <a:spcPct val="50000"/>
                </a:spcBef>
                <a:spcAft>
                  <a:spcPct val="0"/>
                </a:spcAft>
                <a:buClr>
                  <a:srgbClr val="A116E0"/>
                </a:buClr>
                <a:buSzPct val="60000"/>
                <a:buNone/>
              </a:pPr>
              <a:r>
                <a:rPr lang="en-US" altLang="zh-CN" sz="1800" b="1" i="1">
                  <a:solidFill>
                    <a:srgbClr val="000000"/>
                  </a:solidFill>
                  <a:latin typeface="Times New Roman" panose="02020603050405020304" pitchFamily="18" charset="0"/>
                  <a:ea typeface="宋体" panose="02010600030101010101" pitchFamily="2" charset="-122"/>
                </a:rPr>
                <a:t>a</a:t>
              </a:r>
            </a:p>
          </p:txBody>
        </p:sp>
        <p:sp>
          <p:nvSpPr>
            <p:cNvPr id="19572" name="Text Box 82"/>
            <p:cNvSpPr txBox="1">
              <a:spLocks noChangeArrowheads="1"/>
            </p:cNvSpPr>
            <p:nvPr/>
          </p:nvSpPr>
          <p:spPr bwMode="auto">
            <a:xfrm>
              <a:off x="459" y="633"/>
              <a:ext cx="156"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fontAlgn="base">
                <a:spcBef>
                  <a:spcPct val="50000"/>
                </a:spcBef>
                <a:spcAft>
                  <a:spcPct val="0"/>
                </a:spcAft>
                <a:buClr>
                  <a:srgbClr val="A116E0"/>
                </a:buClr>
                <a:buSzPct val="60000"/>
                <a:buNone/>
              </a:pPr>
              <a:r>
                <a:rPr lang="en-US" altLang="zh-CN" sz="1800" b="1" i="1">
                  <a:solidFill>
                    <a:srgbClr val="000000"/>
                  </a:solidFill>
                  <a:latin typeface="Times New Roman" panose="02020603050405020304" pitchFamily="18" charset="0"/>
                  <a:ea typeface="宋体" panose="02010600030101010101" pitchFamily="2" charset="-122"/>
                </a:rPr>
                <a:t>b</a:t>
              </a:r>
            </a:p>
          </p:txBody>
        </p:sp>
        <p:sp>
          <p:nvSpPr>
            <p:cNvPr id="19573" name="Text Box 83"/>
            <p:cNvSpPr txBox="1">
              <a:spLocks noChangeArrowheads="1"/>
            </p:cNvSpPr>
            <p:nvPr/>
          </p:nvSpPr>
          <p:spPr bwMode="auto">
            <a:xfrm>
              <a:off x="992" y="187"/>
              <a:ext cx="156"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fontAlgn="base">
                <a:spcBef>
                  <a:spcPct val="50000"/>
                </a:spcBef>
                <a:spcAft>
                  <a:spcPct val="0"/>
                </a:spcAft>
                <a:buClr>
                  <a:srgbClr val="A116E0"/>
                </a:buClr>
                <a:buSzPct val="60000"/>
                <a:buNone/>
              </a:pPr>
              <a:r>
                <a:rPr lang="en-US" altLang="zh-CN" sz="1800" b="1" i="1">
                  <a:solidFill>
                    <a:srgbClr val="000000"/>
                  </a:solidFill>
                  <a:latin typeface="Times New Roman" panose="02020603050405020304" pitchFamily="18" charset="0"/>
                  <a:ea typeface="宋体" panose="02010600030101010101" pitchFamily="2" charset="-122"/>
                </a:rPr>
                <a:t>b</a:t>
              </a:r>
            </a:p>
          </p:txBody>
        </p:sp>
        <p:sp>
          <p:nvSpPr>
            <p:cNvPr id="19574" name="Text Box 84"/>
            <p:cNvSpPr txBox="1">
              <a:spLocks noChangeArrowheads="1"/>
            </p:cNvSpPr>
            <p:nvPr/>
          </p:nvSpPr>
          <p:spPr bwMode="auto">
            <a:xfrm>
              <a:off x="943" y="18"/>
              <a:ext cx="155"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fontAlgn="base">
                <a:spcBef>
                  <a:spcPct val="50000"/>
                </a:spcBef>
                <a:spcAft>
                  <a:spcPct val="0"/>
                </a:spcAft>
                <a:buClr>
                  <a:srgbClr val="A116E0"/>
                </a:buClr>
                <a:buSzPct val="60000"/>
                <a:buNone/>
              </a:pPr>
              <a:r>
                <a:rPr lang="en-US" altLang="zh-CN" sz="1800" b="1" i="1">
                  <a:solidFill>
                    <a:srgbClr val="000000"/>
                  </a:solidFill>
                  <a:latin typeface="Times New Roman" panose="02020603050405020304" pitchFamily="18" charset="0"/>
                  <a:ea typeface="宋体" panose="02010600030101010101" pitchFamily="2" charset="-122"/>
                </a:rPr>
                <a:t>b</a:t>
              </a:r>
            </a:p>
          </p:txBody>
        </p:sp>
        <p:sp>
          <p:nvSpPr>
            <p:cNvPr id="19575" name="Text Box 85"/>
            <p:cNvSpPr txBox="1">
              <a:spLocks noChangeArrowheads="1"/>
            </p:cNvSpPr>
            <p:nvPr/>
          </p:nvSpPr>
          <p:spPr bwMode="auto">
            <a:xfrm>
              <a:off x="1476" y="288"/>
              <a:ext cx="155"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fontAlgn="base">
                <a:spcBef>
                  <a:spcPct val="50000"/>
                </a:spcBef>
                <a:spcAft>
                  <a:spcPct val="0"/>
                </a:spcAft>
                <a:buClr>
                  <a:srgbClr val="A116E0"/>
                </a:buClr>
                <a:buSzPct val="60000"/>
                <a:buNone/>
              </a:pPr>
              <a:r>
                <a:rPr lang="en-US" altLang="zh-CN" sz="1800" b="1" i="1">
                  <a:solidFill>
                    <a:srgbClr val="000000"/>
                  </a:solidFill>
                  <a:latin typeface="Times New Roman" panose="02020603050405020304" pitchFamily="18" charset="0"/>
                  <a:ea typeface="宋体" panose="02010600030101010101" pitchFamily="2" charset="-122"/>
                </a:rPr>
                <a:t>b</a:t>
              </a:r>
            </a:p>
          </p:txBody>
        </p:sp>
        <p:sp>
          <p:nvSpPr>
            <p:cNvPr id="19576" name="Text Box 86"/>
            <p:cNvSpPr txBox="1">
              <a:spLocks noChangeArrowheads="1"/>
            </p:cNvSpPr>
            <p:nvPr/>
          </p:nvSpPr>
          <p:spPr bwMode="auto">
            <a:xfrm>
              <a:off x="711" y="803"/>
              <a:ext cx="155"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fontAlgn="base">
                <a:spcBef>
                  <a:spcPct val="50000"/>
                </a:spcBef>
                <a:spcAft>
                  <a:spcPct val="0"/>
                </a:spcAft>
                <a:buClr>
                  <a:srgbClr val="A116E0"/>
                </a:buClr>
                <a:buSzPct val="60000"/>
                <a:buNone/>
              </a:pPr>
              <a:r>
                <a:rPr lang="en-US" altLang="zh-CN" sz="1800" b="1" i="1">
                  <a:solidFill>
                    <a:srgbClr val="000000"/>
                  </a:solidFill>
                  <a:latin typeface="Times New Roman" panose="02020603050405020304" pitchFamily="18" charset="0"/>
                  <a:ea typeface="宋体" panose="02010600030101010101" pitchFamily="2" charset="-122"/>
                </a:rPr>
                <a:t>b</a:t>
              </a:r>
            </a:p>
          </p:txBody>
        </p:sp>
        <p:cxnSp>
          <p:nvCxnSpPr>
            <p:cNvPr id="19577" name="AutoShape 87"/>
            <p:cNvCxnSpPr>
              <a:cxnSpLocks noChangeShapeType="1"/>
              <a:stCxn id="19587" idx="6"/>
              <a:endCxn id="19591" idx="6"/>
            </p:cNvCxnSpPr>
            <p:nvPr/>
          </p:nvCxnSpPr>
          <p:spPr bwMode="auto">
            <a:xfrm flipV="1">
              <a:off x="1365" y="206"/>
              <a:ext cx="1" cy="452"/>
            </a:xfrm>
            <a:prstGeom prst="curvedConnector3">
              <a:avLst>
                <a:gd name="adj1" fmla="val 14400000"/>
              </a:avLst>
            </a:prstGeom>
            <a:noFill/>
            <a:ln w="1905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578" name="AutoShape 88"/>
            <p:cNvCxnSpPr>
              <a:cxnSpLocks noChangeShapeType="1"/>
              <a:stCxn id="19591" idx="4"/>
              <a:endCxn id="19587" idx="0"/>
            </p:cNvCxnSpPr>
            <p:nvPr/>
          </p:nvCxnSpPr>
          <p:spPr bwMode="auto">
            <a:xfrm>
              <a:off x="1275" y="297"/>
              <a:ext cx="0" cy="270"/>
            </a:xfrm>
            <a:prstGeom prst="straightConnector1">
              <a:avLst/>
            </a:prstGeom>
            <a:noFill/>
            <a:ln w="127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579" name="AutoShape 89"/>
            <p:cNvCxnSpPr>
              <a:cxnSpLocks noChangeShapeType="1"/>
              <a:stCxn id="19587" idx="1"/>
              <a:endCxn id="19593" idx="5"/>
            </p:cNvCxnSpPr>
            <p:nvPr/>
          </p:nvCxnSpPr>
          <p:spPr bwMode="auto">
            <a:xfrm flipH="1" flipV="1">
              <a:off x="870" y="270"/>
              <a:ext cx="341" cy="324"/>
            </a:xfrm>
            <a:prstGeom prst="straightConnector1">
              <a:avLst/>
            </a:prstGeom>
            <a:noFill/>
            <a:ln w="127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580" name="AutoShape 90"/>
            <p:cNvCxnSpPr>
              <a:cxnSpLocks noChangeShapeType="1"/>
              <a:stCxn id="19591" idx="3"/>
              <a:endCxn id="19589" idx="7"/>
            </p:cNvCxnSpPr>
            <p:nvPr/>
          </p:nvCxnSpPr>
          <p:spPr bwMode="auto">
            <a:xfrm flipH="1">
              <a:off x="870" y="270"/>
              <a:ext cx="341" cy="326"/>
            </a:xfrm>
            <a:prstGeom prst="straightConnector1">
              <a:avLst/>
            </a:prstGeom>
            <a:noFill/>
            <a:ln w="127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581" name="AutoShape 91"/>
            <p:cNvCxnSpPr>
              <a:cxnSpLocks noChangeShapeType="1"/>
              <a:stCxn id="19593" idx="6"/>
              <a:endCxn id="19591" idx="2"/>
            </p:cNvCxnSpPr>
            <p:nvPr/>
          </p:nvCxnSpPr>
          <p:spPr bwMode="auto">
            <a:xfrm>
              <a:off x="897" y="206"/>
              <a:ext cx="287" cy="0"/>
            </a:xfrm>
            <a:prstGeom prst="straightConnector1">
              <a:avLst/>
            </a:prstGeom>
            <a:noFill/>
            <a:ln w="1905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582" name="AutoShape 92"/>
            <p:cNvCxnSpPr>
              <a:cxnSpLocks noChangeShapeType="1"/>
              <a:stCxn id="19589" idx="6"/>
              <a:endCxn id="19587" idx="2"/>
            </p:cNvCxnSpPr>
            <p:nvPr/>
          </p:nvCxnSpPr>
          <p:spPr bwMode="auto">
            <a:xfrm flipV="1">
              <a:off x="897" y="658"/>
              <a:ext cx="287" cy="3"/>
            </a:xfrm>
            <a:prstGeom prst="straightConnector1">
              <a:avLst/>
            </a:prstGeom>
            <a:noFill/>
            <a:ln w="127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583" name="AutoShape 93"/>
            <p:cNvCxnSpPr>
              <a:cxnSpLocks noChangeShapeType="1"/>
              <a:stCxn id="19593" idx="1"/>
              <a:endCxn id="19593" idx="7"/>
            </p:cNvCxnSpPr>
            <p:nvPr/>
          </p:nvCxnSpPr>
          <p:spPr bwMode="auto">
            <a:xfrm rot="5400000" flipV="1">
              <a:off x="805" y="78"/>
              <a:ext cx="1" cy="127"/>
            </a:xfrm>
            <a:prstGeom prst="curvedConnector3">
              <a:avLst>
                <a:gd name="adj1" fmla="val -11800000"/>
              </a:avLst>
            </a:prstGeom>
            <a:noFill/>
            <a:ln w="1905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584" name="AutoShape 94"/>
            <p:cNvCxnSpPr>
              <a:cxnSpLocks noChangeShapeType="1"/>
              <a:stCxn id="19553" idx="0"/>
              <a:endCxn id="19554" idx="2"/>
            </p:cNvCxnSpPr>
            <p:nvPr/>
          </p:nvCxnSpPr>
          <p:spPr bwMode="auto">
            <a:xfrm rot="-5400000">
              <a:off x="108" y="166"/>
              <a:ext cx="161" cy="249"/>
            </a:xfrm>
            <a:prstGeom prst="curvedConnector2">
              <a:avLst/>
            </a:prstGeom>
            <a:noFill/>
            <a:ln w="127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585" name="AutoShape 95"/>
            <p:cNvCxnSpPr>
              <a:cxnSpLocks noChangeShapeType="1"/>
              <a:stCxn id="19553" idx="4"/>
              <a:endCxn id="19555" idx="2"/>
            </p:cNvCxnSpPr>
            <p:nvPr/>
          </p:nvCxnSpPr>
          <p:spPr bwMode="auto">
            <a:xfrm rot="16200000" flipH="1">
              <a:off x="112" y="454"/>
              <a:ext cx="153" cy="249"/>
            </a:xfrm>
            <a:prstGeom prst="curvedConnector2">
              <a:avLst/>
            </a:prstGeom>
            <a:noFill/>
            <a:ln w="127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586" name="AutoShape 96"/>
            <p:cNvCxnSpPr>
              <a:cxnSpLocks noChangeShapeType="1"/>
              <a:stCxn id="19589" idx="3"/>
              <a:endCxn id="19589" idx="5"/>
            </p:cNvCxnSpPr>
            <p:nvPr/>
          </p:nvCxnSpPr>
          <p:spPr bwMode="auto">
            <a:xfrm rot="16200000" flipH="1">
              <a:off x="805" y="661"/>
              <a:ext cx="1" cy="127"/>
            </a:xfrm>
            <a:prstGeom prst="curvedConnector3">
              <a:avLst>
                <a:gd name="adj1" fmla="val 11400000"/>
              </a:avLst>
            </a:prstGeom>
            <a:noFill/>
            <a:ln w="1905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9475" name="Text Box 117"/>
          <p:cNvSpPr txBox="1">
            <a:spLocks noChangeArrowheads="1"/>
          </p:cNvSpPr>
          <p:nvPr/>
        </p:nvSpPr>
        <p:spPr bwMode="auto">
          <a:xfrm>
            <a:off x="5526089" y="3530601"/>
            <a:ext cx="12144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{S, 3, 1}</a:t>
            </a:r>
          </a:p>
        </p:txBody>
      </p:sp>
      <p:sp>
        <p:nvSpPr>
          <p:cNvPr id="19476" name="Rectangle 118"/>
          <p:cNvSpPr>
            <a:spLocks noChangeArrowheads="1"/>
          </p:cNvSpPr>
          <p:nvPr/>
        </p:nvSpPr>
        <p:spPr bwMode="auto">
          <a:xfrm>
            <a:off x="7340601" y="3492501"/>
            <a:ext cx="10249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{3, 5, 1}</a:t>
            </a:r>
            <a:endParaRPr lang="zh-CN" altLang="en-US" sz="2000" b="1">
              <a:solidFill>
                <a:srgbClr val="000000"/>
              </a:solidFill>
              <a:latin typeface="Times New Roman" panose="02020603050405020304" pitchFamily="18" charset="0"/>
            </a:endParaRPr>
          </a:p>
        </p:txBody>
      </p:sp>
      <p:sp>
        <p:nvSpPr>
          <p:cNvPr id="19477" name="Rectangle 119"/>
          <p:cNvSpPr>
            <a:spLocks noChangeArrowheads="1"/>
          </p:cNvSpPr>
          <p:nvPr/>
        </p:nvSpPr>
        <p:spPr bwMode="auto">
          <a:xfrm>
            <a:off x="9131301" y="3495676"/>
            <a:ext cx="10249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{3, 6, 1}</a:t>
            </a:r>
          </a:p>
        </p:txBody>
      </p:sp>
      <p:sp>
        <p:nvSpPr>
          <p:cNvPr id="19478" name="Rectangle 120"/>
          <p:cNvSpPr>
            <a:spLocks noChangeArrowheads="1"/>
          </p:cNvSpPr>
          <p:nvPr/>
        </p:nvSpPr>
        <p:spPr bwMode="auto">
          <a:xfrm>
            <a:off x="5464175" y="3922714"/>
            <a:ext cx="115959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 {3, 5, 1}</a:t>
            </a:r>
            <a:r>
              <a:rPr lang="en-US" altLang="zh-CN" sz="2000">
                <a:solidFill>
                  <a:srgbClr val="000000"/>
                </a:solidFill>
              </a:rPr>
              <a:t> </a:t>
            </a:r>
            <a:endParaRPr lang="zh-CN" altLang="en-US" sz="2000">
              <a:solidFill>
                <a:srgbClr val="000000"/>
              </a:solidFill>
            </a:endParaRPr>
          </a:p>
        </p:txBody>
      </p:sp>
      <p:sp>
        <p:nvSpPr>
          <p:cNvPr id="19479" name="Rectangle 121"/>
          <p:cNvSpPr>
            <a:spLocks noChangeArrowheads="1"/>
          </p:cNvSpPr>
          <p:nvPr/>
        </p:nvSpPr>
        <p:spPr bwMode="auto">
          <a:xfrm>
            <a:off x="6921500" y="3916364"/>
            <a:ext cx="183766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{3, 5, 1, 2, 4, Z}</a:t>
            </a:r>
            <a:endParaRPr lang="zh-CN" altLang="en-US" sz="2000" b="1">
              <a:solidFill>
                <a:srgbClr val="000000"/>
              </a:solidFill>
              <a:latin typeface="Times New Roman" panose="02020603050405020304" pitchFamily="18" charset="0"/>
            </a:endParaRPr>
          </a:p>
        </p:txBody>
      </p:sp>
      <p:sp>
        <p:nvSpPr>
          <p:cNvPr id="19480" name="Rectangle 122"/>
          <p:cNvSpPr>
            <a:spLocks noChangeArrowheads="1"/>
          </p:cNvSpPr>
          <p:nvPr/>
        </p:nvSpPr>
        <p:spPr bwMode="auto">
          <a:xfrm>
            <a:off x="9144001" y="3922714"/>
            <a:ext cx="10249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{3, 6, 1}</a:t>
            </a:r>
          </a:p>
        </p:txBody>
      </p:sp>
      <p:sp>
        <p:nvSpPr>
          <p:cNvPr id="19481" name="Rectangle 123"/>
          <p:cNvSpPr>
            <a:spLocks noChangeArrowheads="1"/>
          </p:cNvSpPr>
          <p:nvPr/>
        </p:nvSpPr>
        <p:spPr bwMode="auto">
          <a:xfrm>
            <a:off x="5518151" y="4319589"/>
            <a:ext cx="10249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{3, 6, 1}</a:t>
            </a:r>
            <a:endParaRPr lang="zh-CN" altLang="en-US" sz="2000" b="1">
              <a:solidFill>
                <a:srgbClr val="000000"/>
              </a:solidFill>
              <a:latin typeface="Times New Roman" panose="02020603050405020304" pitchFamily="18" charset="0"/>
            </a:endParaRPr>
          </a:p>
        </p:txBody>
      </p:sp>
      <p:sp>
        <p:nvSpPr>
          <p:cNvPr id="19482" name="Rectangle 124"/>
          <p:cNvSpPr>
            <a:spLocks noChangeArrowheads="1"/>
          </p:cNvSpPr>
          <p:nvPr/>
        </p:nvSpPr>
        <p:spPr bwMode="auto">
          <a:xfrm>
            <a:off x="7332664" y="4340226"/>
            <a:ext cx="10249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{3, 5, 1}</a:t>
            </a:r>
            <a:endParaRPr lang="zh-CN" altLang="en-US" sz="2000" b="1">
              <a:solidFill>
                <a:srgbClr val="000000"/>
              </a:solidFill>
              <a:latin typeface="Times New Roman" panose="02020603050405020304" pitchFamily="18" charset="0"/>
            </a:endParaRPr>
          </a:p>
        </p:txBody>
      </p:sp>
      <p:sp>
        <p:nvSpPr>
          <p:cNvPr id="19483" name="Rectangle 125"/>
          <p:cNvSpPr>
            <a:spLocks noChangeArrowheads="1"/>
          </p:cNvSpPr>
          <p:nvPr/>
        </p:nvSpPr>
        <p:spPr bwMode="auto">
          <a:xfrm>
            <a:off x="8813800" y="4327526"/>
            <a:ext cx="183766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{3, 6, 1, 2, 4, Z}</a:t>
            </a:r>
            <a:endParaRPr lang="zh-CN" altLang="en-US" sz="2000" b="1">
              <a:solidFill>
                <a:srgbClr val="000000"/>
              </a:solidFill>
              <a:latin typeface="Times New Roman" panose="02020603050405020304" pitchFamily="18" charset="0"/>
            </a:endParaRPr>
          </a:p>
        </p:txBody>
      </p:sp>
      <p:sp>
        <p:nvSpPr>
          <p:cNvPr id="19484" name="Rectangle 126"/>
          <p:cNvSpPr>
            <a:spLocks noChangeArrowheads="1"/>
          </p:cNvSpPr>
          <p:nvPr/>
        </p:nvSpPr>
        <p:spPr bwMode="auto">
          <a:xfrm>
            <a:off x="5075238" y="4711701"/>
            <a:ext cx="183766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{3, 5, 1, 2, 4, Z}</a:t>
            </a:r>
            <a:endParaRPr lang="zh-CN" altLang="en-US" sz="2000" b="1">
              <a:solidFill>
                <a:srgbClr val="000000"/>
              </a:solidFill>
              <a:latin typeface="Times New Roman" panose="02020603050405020304" pitchFamily="18" charset="0"/>
            </a:endParaRPr>
          </a:p>
        </p:txBody>
      </p:sp>
      <p:sp>
        <p:nvSpPr>
          <p:cNvPr id="19485" name="Rectangle 127"/>
          <p:cNvSpPr>
            <a:spLocks noChangeArrowheads="1"/>
          </p:cNvSpPr>
          <p:nvPr/>
        </p:nvSpPr>
        <p:spPr bwMode="auto">
          <a:xfrm>
            <a:off x="6980238" y="4722814"/>
            <a:ext cx="183766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{3, 5, 1, 2, 4, Z}</a:t>
            </a:r>
            <a:endParaRPr lang="zh-CN" altLang="en-US" sz="2000" b="1">
              <a:solidFill>
                <a:srgbClr val="000000"/>
              </a:solidFill>
              <a:latin typeface="Times New Roman" panose="02020603050405020304" pitchFamily="18" charset="0"/>
            </a:endParaRPr>
          </a:p>
        </p:txBody>
      </p:sp>
      <p:sp>
        <p:nvSpPr>
          <p:cNvPr id="19486" name="Rectangle 128"/>
          <p:cNvSpPr>
            <a:spLocks noChangeArrowheads="1"/>
          </p:cNvSpPr>
          <p:nvPr/>
        </p:nvSpPr>
        <p:spPr bwMode="auto">
          <a:xfrm>
            <a:off x="8958263" y="4735514"/>
            <a:ext cx="158118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{3, 6, 1, 4, Z}</a:t>
            </a:r>
          </a:p>
        </p:txBody>
      </p:sp>
      <p:sp>
        <p:nvSpPr>
          <p:cNvPr id="19487" name="Rectangle 129"/>
          <p:cNvSpPr>
            <a:spLocks noChangeArrowheads="1"/>
          </p:cNvSpPr>
          <p:nvPr/>
        </p:nvSpPr>
        <p:spPr bwMode="auto">
          <a:xfrm>
            <a:off x="5172075" y="5516564"/>
            <a:ext cx="170942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 {3, 6, 1, 4, Z} </a:t>
            </a:r>
            <a:endParaRPr lang="zh-CN" altLang="en-US" sz="2000" b="1">
              <a:solidFill>
                <a:srgbClr val="000000"/>
              </a:solidFill>
              <a:latin typeface="Times New Roman" panose="02020603050405020304" pitchFamily="18" charset="0"/>
            </a:endParaRPr>
          </a:p>
        </p:txBody>
      </p:sp>
      <p:sp>
        <p:nvSpPr>
          <p:cNvPr id="19488" name="Rectangle 130"/>
          <p:cNvSpPr>
            <a:spLocks noChangeArrowheads="1"/>
          </p:cNvSpPr>
          <p:nvPr/>
        </p:nvSpPr>
        <p:spPr bwMode="auto">
          <a:xfrm>
            <a:off x="7069138" y="5505451"/>
            <a:ext cx="158118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{3, 5, 1, 4, Z}</a:t>
            </a:r>
            <a:endParaRPr lang="zh-CN" altLang="en-US" sz="2000" b="1">
              <a:solidFill>
                <a:srgbClr val="000000"/>
              </a:solidFill>
              <a:latin typeface="Times New Roman" panose="02020603050405020304" pitchFamily="18" charset="0"/>
            </a:endParaRPr>
          </a:p>
        </p:txBody>
      </p:sp>
      <p:sp>
        <p:nvSpPr>
          <p:cNvPr id="19489" name="Rectangle 131"/>
          <p:cNvSpPr>
            <a:spLocks noChangeArrowheads="1"/>
          </p:cNvSpPr>
          <p:nvPr/>
        </p:nvSpPr>
        <p:spPr bwMode="auto">
          <a:xfrm>
            <a:off x="8870950" y="5508626"/>
            <a:ext cx="190178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{3, 6, 1, 2, 4, Z} </a:t>
            </a:r>
          </a:p>
        </p:txBody>
      </p:sp>
      <p:sp>
        <p:nvSpPr>
          <p:cNvPr id="19490" name="Rectangle 132"/>
          <p:cNvSpPr>
            <a:spLocks noChangeArrowheads="1"/>
          </p:cNvSpPr>
          <p:nvPr/>
        </p:nvSpPr>
        <p:spPr bwMode="auto">
          <a:xfrm>
            <a:off x="5178425" y="5916614"/>
            <a:ext cx="170942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 {3, 5, 1, 4, Z} </a:t>
            </a:r>
            <a:endParaRPr lang="zh-CN" altLang="en-US" sz="2000" b="1">
              <a:solidFill>
                <a:srgbClr val="000000"/>
              </a:solidFill>
              <a:latin typeface="Times New Roman" panose="02020603050405020304" pitchFamily="18" charset="0"/>
            </a:endParaRPr>
          </a:p>
        </p:txBody>
      </p:sp>
      <p:sp>
        <p:nvSpPr>
          <p:cNvPr id="19491" name="Rectangle 133"/>
          <p:cNvSpPr>
            <a:spLocks noChangeArrowheads="1"/>
          </p:cNvSpPr>
          <p:nvPr/>
        </p:nvSpPr>
        <p:spPr bwMode="auto">
          <a:xfrm>
            <a:off x="6967538" y="5903914"/>
            <a:ext cx="183766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{3, 5, 1, 2, 4, Z}</a:t>
            </a:r>
            <a:endParaRPr lang="zh-CN" altLang="en-US" sz="2000" b="1">
              <a:solidFill>
                <a:srgbClr val="000000"/>
              </a:solidFill>
              <a:latin typeface="Times New Roman" panose="02020603050405020304" pitchFamily="18" charset="0"/>
            </a:endParaRPr>
          </a:p>
        </p:txBody>
      </p:sp>
      <p:sp>
        <p:nvSpPr>
          <p:cNvPr id="19492" name="Rectangle 134"/>
          <p:cNvSpPr>
            <a:spLocks noChangeArrowheads="1"/>
          </p:cNvSpPr>
          <p:nvPr/>
        </p:nvSpPr>
        <p:spPr bwMode="auto">
          <a:xfrm>
            <a:off x="8994775" y="5886451"/>
            <a:ext cx="158118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{3, 6, 1, 4, Z}</a:t>
            </a:r>
            <a:endParaRPr lang="zh-CN" altLang="en-US" sz="2000" b="1">
              <a:solidFill>
                <a:srgbClr val="000000"/>
              </a:solidFill>
              <a:latin typeface="Times New Roman" panose="02020603050405020304" pitchFamily="18" charset="0"/>
            </a:endParaRPr>
          </a:p>
        </p:txBody>
      </p:sp>
      <p:sp>
        <p:nvSpPr>
          <p:cNvPr id="19493" name="Rectangle 135"/>
          <p:cNvSpPr>
            <a:spLocks noChangeArrowheads="1"/>
          </p:cNvSpPr>
          <p:nvPr/>
        </p:nvSpPr>
        <p:spPr bwMode="auto">
          <a:xfrm>
            <a:off x="4997451" y="5126039"/>
            <a:ext cx="196590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 {3, 6, 1, 2, 4, Z} </a:t>
            </a:r>
            <a:endParaRPr lang="zh-CN" altLang="en-US" sz="2000" b="1">
              <a:solidFill>
                <a:srgbClr val="000000"/>
              </a:solidFill>
              <a:latin typeface="Times New Roman" panose="02020603050405020304" pitchFamily="18" charset="0"/>
            </a:endParaRPr>
          </a:p>
        </p:txBody>
      </p:sp>
      <p:sp>
        <p:nvSpPr>
          <p:cNvPr id="19494" name="Rectangle 136"/>
          <p:cNvSpPr>
            <a:spLocks noChangeArrowheads="1"/>
          </p:cNvSpPr>
          <p:nvPr/>
        </p:nvSpPr>
        <p:spPr bwMode="auto">
          <a:xfrm>
            <a:off x="7070725" y="5126039"/>
            <a:ext cx="158118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{3, 5, 1, 4, Z}</a:t>
            </a:r>
            <a:endParaRPr lang="zh-CN" altLang="en-US" sz="2000" b="1">
              <a:solidFill>
                <a:srgbClr val="000000"/>
              </a:solidFill>
              <a:latin typeface="Times New Roman" panose="02020603050405020304" pitchFamily="18" charset="0"/>
            </a:endParaRPr>
          </a:p>
        </p:txBody>
      </p:sp>
      <p:sp>
        <p:nvSpPr>
          <p:cNvPr id="19495" name="Rectangle 137"/>
          <p:cNvSpPr>
            <a:spLocks noChangeArrowheads="1"/>
          </p:cNvSpPr>
          <p:nvPr/>
        </p:nvSpPr>
        <p:spPr bwMode="auto">
          <a:xfrm>
            <a:off x="8842375" y="5127626"/>
            <a:ext cx="183766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{3, 6, 1, 2, 4, Z}</a:t>
            </a:r>
          </a:p>
        </p:txBody>
      </p:sp>
      <p:sp>
        <p:nvSpPr>
          <p:cNvPr id="19497" name="Rectangle 158"/>
          <p:cNvSpPr>
            <a:spLocks noChangeArrowheads="1"/>
          </p:cNvSpPr>
          <p:nvPr/>
        </p:nvSpPr>
        <p:spPr bwMode="auto">
          <a:xfrm>
            <a:off x="1611313" y="193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en-US" altLang="zh-CN" sz="3400" b="1" dirty="0">
                <a:solidFill>
                  <a:srgbClr val="0F55C7"/>
                </a:solidFill>
                <a:latin typeface="Times New Roman" panose="02020603050405020304" pitchFamily="18" charset="0"/>
              </a:rPr>
              <a:t>§3.3.4</a:t>
            </a:r>
            <a:r>
              <a:rPr lang="zh-CN" altLang="en-US" sz="3400" b="1" dirty="0" smtClean="0">
                <a:solidFill>
                  <a:srgbClr val="0F55C7"/>
                </a:solidFill>
                <a:latin typeface="Times New Roman" panose="02020603050405020304" pitchFamily="18" charset="0"/>
              </a:rPr>
              <a:t>将</a:t>
            </a:r>
            <a:r>
              <a:rPr lang="zh-CN" altLang="en-US" sz="3400" b="1" dirty="0">
                <a:solidFill>
                  <a:srgbClr val="0F55C7"/>
                </a:solidFill>
                <a:latin typeface="Times New Roman" panose="02020603050405020304" pitchFamily="18" charset="0"/>
              </a:rPr>
              <a:t>转换系统变为</a:t>
            </a:r>
            <a:r>
              <a:rPr lang="en-US" altLang="zh-CN" sz="3400" b="1" dirty="0">
                <a:solidFill>
                  <a:srgbClr val="0F55C7"/>
                </a:solidFill>
                <a:latin typeface="Times New Roman" panose="02020603050405020304" pitchFamily="18" charset="0"/>
              </a:rPr>
              <a:t>DFA</a:t>
            </a:r>
          </a:p>
        </p:txBody>
      </p:sp>
      <p:sp>
        <p:nvSpPr>
          <p:cNvPr id="19498" name="Rectangle 159"/>
          <p:cNvSpPr>
            <a:spLocks noChangeArrowheads="1"/>
          </p:cNvSpPr>
          <p:nvPr/>
        </p:nvSpPr>
        <p:spPr bwMode="auto">
          <a:xfrm>
            <a:off x="6819900" y="901701"/>
            <a:ext cx="30368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800" b="1">
                <a:solidFill>
                  <a:srgbClr val="CC3399"/>
                </a:solidFill>
                <a:latin typeface="Times New Roman" panose="02020603050405020304" pitchFamily="18" charset="0"/>
              </a:rPr>
              <a:t>(a|b)</a:t>
            </a:r>
            <a:r>
              <a:rPr lang="en-US" altLang="zh-CN" sz="2800" b="1" baseline="30000">
                <a:solidFill>
                  <a:srgbClr val="CC3399"/>
                </a:solidFill>
                <a:latin typeface="Times New Roman" panose="02020603050405020304" pitchFamily="18" charset="0"/>
              </a:rPr>
              <a:t>*</a:t>
            </a:r>
            <a:r>
              <a:rPr lang="en-US" altLang="zh-CN" sz="2800" b="1">
                <a:solidFill>
                  <a:srgbClr val="CC3399"/>
                </a:solidFill>
                <a:latin typeface="Times New Roman" panose="02020603050405020304" pitchFamily="18" charset="0"/>
              </a:rPr>
              <a:t>(aa|bb)(a|b)</a:t>
            </a:r>
            <a:r>
              <a:rPr lang="en-US" altLang="zh-CN" sz="2800" b="1" baseline="30000">
                <a:solidFill>
                  <a:srgbClr val="CC3399"/>
                </a:solidFill>
                <a:latin typeface="Times New Roman" panose="02020603050405020304" pitchFamily="18" charset="0"/>
              </a:rPr>
              <a:t>*</a:t>
            </a:r>
            <a:endParaRPr lang="zh-CN" altLang="en-US" sz="2800" b="1" baseline="30000">
              <a:solidFill>
                <a:srgbClr val="CC3399"/>
              </a:solidFill>
              <a:latin typeface="Times New Roman" panose="02020603050405020304" pitchFamily="18" charset="0"/>
            </a:endParaRPr>
          </a:p>
        </p:txBody>
      </p:sp>
      <p:grpSp>
        <p:nvGrpSpPr>
          <p:cNvPr id="19499" name="Group 160"/>
          <p:cNvGrpSpPr>
            <a:grpSpLocks/>
          </p:cNvGrpSpPr>
          <p:nvPr/>
        </p:nvGrpSpPr>
        <p:grpSpPr bwMode="auto">
          <a:xfrm>
            <a:off x="2012950" y="1385889"/>
            <a:ext cx="8096250" cy="1493837"/>
            <a:chOff x="0" y="0"/>
            <a:chExt cx="5100" cy="941"/>
          </a:xfrm>
        </p:grpSpPr>
        <p:sp>
          <p:nvSpPr>
            <p:cNvPr id="19500" name="Oval 161"/>
            <p:cNvSpPr>
              <a:spLocks noChangeArrowheads="1"/>
            </p:cNvSpPr>
            <p:nvPr/>
          </p:nvSpPr>
          <p:spPr bwMode="auto">
            <a:xfrm>
              <a:off x="0" y="369"/>
              <a:ext cx="226"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S</a:t>
              </a:r>
            </a:p>
          </p:txBody>
        </p:sp>
        <p:grpSp>
          <p:nvGrpSpPr>
            <p:cNvPr id="19501" name="Group 162"/>
            <p:cNvGrpSpPr>
              <a:grpSpLocks/>
            </p:cNvGrpSpPr>
            <p:nvPr/>
          </p:nvGrpSpPr>
          <p:grpSpPr bwMode="auto">
            <a:xfrm>
              <a:off x="4780" y="306"/>
              <a:ext cx="320" cy="310"/>
              <a:chOff x="0" y="0"/>
              <a:chExt cx="317" cy="317"/>
            </a:xfrm>
          </p:grpSpPr>
          <p:sp>
            <p:nvSpPr>
              <p:cNvPr id="19532" name="Oval 163"/>
              <p:cNvSpPr>
                <a:spLocks noChangeArrowheads="1"/>
              </p:cNvSpPr>
              <p:nvPr/>
            </p:nvSpPr>
            <p:spPr bwMode="auto">
              <a:xfrm>
                <a:off x="0" y="0"/>
                <a:ext cx="317" cy="31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endParaRPr lang="zh-CN" altLang="en-US">
                  <a:solidFill>
                    <a:srgbClr val="FFFFFF"/>
                  </a:solidFill>
                </a:endParaRPr>
              </a:p>
            </p:txBody>
          </p:sp>
          <p:sp>
            <p:nvSpPr>
              <p:cNvPr id="19533" name="Oval 164"/>
              <p:cNvSpPr>
                <a:spLocks noChangeArrowheads="1"/>
              </p:cNvSpPr>
              <p:nvPr/>
            </p:nvSpPr>
            <p:spPr bwMode="auto">
              <a:xfrm>
                <a:off x="47" y="45"/>
                <a:ext cx="226"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Z</a:t>
                </a:r>
              </a:p>
            </p:txBody>
          </p:sp>
        </p:grpSp>
        <p:sp>
          <p:nvSpPr>
            <p:cNvPr id="19502" name="Line 165"/>
            <p:cNvSpPr>
              <a:spLocks noChangeShapeType="1"/>
            </p:cNvSpPr>
            <p:nvPr/>
          </p:nvSpPr>
          <p:spPr bwMode="auto">
            <a:xfrm>
              <a:off x="226" y="460"/>
              <a:ext cx="771" cy="0"/>
            </a:xfrm>
            <a:prstGeom prst="line">
              <a:avLst/>
            </a:prstGeom>
            <a:noFill/>
            <a:ln w="254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9503" name="Oval 166"/>
            <p:cNvSpPr>
              <a:spLocks noChangeArrowheads="1"/>
            </p:cNvSpPr>
            <p:nvPr/>
          </p:nvSpPr>
          <p:spPr bwMode="auto">
            <a:xfrm>
              <a:off x="997" y="369"/>
              <a:ext cx="227"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3</a:t>
              </a:r>
            </a:p>
          </p:txBody>
        </p:sp>
        <p:sp>
          <p:nvSpPr>
            <p:cNvPr id="19504" name="Line 167"/>
            <p:cNvSpPr>
              <a:spLocks noChangeShapeType="1"/>
            </p:cNvSpPr>
            <p:nvPr/>
          </p:nvSpPr>
          <p:spPr bwMode="auto">
            <a:xfrm>
              <a:off x="1239" y="466"/>
              <a:ext cx="537" cy="0"/>
            </a:xfrm>
            <a:prstGeom prst="line">
              <a:avLst/>
            </a:prstGeom>
            <a:noFill/>
            <a:ln w="25400">
              <a:solidFill>
                <a:schemeClr val="bg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9505" name="Oval 168"/>
            <p:cNvSpPr>
              <a:spLocks noChangeArrowheads="1"/>
            </p:cNvSpPr>
            <p:nvPr/>
          </p:nvSpPr>
          <p:spPr bwMode="auto">
            <a:xfrm>
              <a:off x="3764" y="353"/>
              <a:ext cx="227"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4</a:t>
              </a:r>
            </a:p>
          </p:txBody>
        </p:sp>
        <p:sp>
          <p:nvSpPr>
            <p:cNvPr id="19506" name="Line 169"/>
            <p:cNvSpPr>
              <a:spLocks noChangeShapeType="1"/>
            </p:cNvSpPr>
            <p:nvPr/>
          </p:nvSpPr>
          <p:spPr bwMode="auto">
            <a:xfrm>
              <a:off x="4000" y="462"/>
              <a:ext cx="771" cy="0"/>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9507" name="Oval 170"/>
            <p:cNvSpPr>
              <a:spLocks noChangeArrowheads="1"/>
            </p:cNvSpPr>
            <p:nvPr/>
          </p:nvSpPr>
          <p:spPr bwMode="auto">
            <a:xfrm>
              <a:off x="1768" y="324"/>
              <a:ext cx="226" cy="227"/>
            </a:xfrm>
            <a:prstGeom prst="ellipse">
              <a:avLst/>
            </a:pr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1</a:t>
              </a:r>
            </a:p>
          </p:txBody>
        </p:sp>
        <p:sp>
          <p:nvSpPr>
            <p:cNvPr id="19508" name="Oval 171"/>
            <p:cNvSpPr>
              <a:spLocks noChangeArrowheads="1"/>
            </p:cNvSpPr>
            <p:nvPr/>
          </p:nvSpPr>
          <p:spPr bwMode="auto">
            <a:xfrm>
              <a:off x="3038" y="324"/>
              <a:ext cx="227"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2</a:t>
              </a:r>
            </a:p>
          </p:txBody>
        </p:sp>
        <p:sp>
          <p:nvSpPr>
            <p:cNvPr id="19509" name="Line 172"/>
            <p:cNvSpPr>
              <a:spLocks noChangeShapeType="1"/>
            </p:cNvSpPr>
            <p:nvPr/>
          </p:nvSpPr>
          <p:spPr bwMode="auto">
            <a:xfrm>
              <a:off x="3284" y="460"/>
              <a:ext cx="480" cy="0"/>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9510" name="Text Box 173"/>
            <p:cNvSpPr txBox="1">
              <a:spLocks noChangeArrowheads="1"/>
            </p:cNvSpPr>
            <p:nvPr/>
          </p:nvSpPr>
          <p:spPr bwMode="auto">
            <a:xfrm>
              <a:off x="407" y="143"/>
              <a:ext cx="4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19511" name="Text Box 174"/>
            <p:cNvSpPr txBox="1">
              <a:spLocks noChangeArrowheads="1"/>
            </p:cNvSpPr>
            <p:nvPr/>
          </p:nvSpPr>
          <p:spPr bwMode="auto">
            <a:xfrm>
              <a:off x="1223" y="143"/>
              <a:ext cx="4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19512" name="Text Box 175"/>
            <p:cNvSpPr txBox="1">
              <a:spLocks noChangeArrowheads="1"/>
            </p:cNvSpPr>
            <p:nvPr/>
          </p:nvSpPr>
          <p:spPr bwMode="auto">
            <a:xfrm>
              <a:off x="3310" y="141"/>
              <a:ext cx="4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19513" name="Text Box 176"/>
            <p:cNvSpPr txBox="1">
              <a:spLocks noChangeArrowheads="1"/>
            </p:cNvSpPr>
            <p:nvPr/>
          </p:nvSpPr>
          <p:spPr bwMode="auto">
            <a:xfrm>
              <a:off x="4217" y="141"/>
              <a:ext cx="40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l-GR" altLang="en-US" sz="3200" b="1">
                  <a:solidFill>
                    <a:srgbClr val="000000"/>
                  </a:solidFill>
                  <a:latin typeface="Times New Roman" panose="02020603050405020304" pitchFamily="18" charset="0"/>
                </a:rPr>
                <a:t>ε</a:t>
              </a:r>
            </a:p>
          </p:txBody>
        </p:sp>
        <p:sp>
          <p:nvSpPr>
            <p:cNvPr id="19514" name="未知"/>
            <p:cNvSpPr>
              <a:spLocks/>
            </p:cNvSpPr>
            <p:nvPr/>
          </p:nvSpPr>
          <p:spPr bwMode="auto">
            <a:xfrm>
              <a:off x="899" y="560"/>
              <a:ext cx="430" cy="157"/>
            </a:xfrm>
            <a:custGeom>
              <a:avLst/>
              <a:gdLst>
                <a:gd name="T0" fmla="*/ 143 w 430"/>
                <a:gd name="T1" fmla="*/ 0 h 227"/>
                <a:gd name="T2" fmla="*/ 7 w 430"/>
                <a:gd name="T3" fmla="*/ 65 h 227"/>
                <a:gd name="T4" fmla="*/ 188 w 430"/>
                <a:gd name="T5" fmla="*/ 109 h 227"/>
                <a:gd name="T6" fmla="*/ 415 w 430"/>
                <a:gd name="T7" fmla="*/ 65 h 227"/>
                <a:gd name="T8" fmla="*/ 279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chemeClr val="bg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9515" name="Text Box 178"/>
            <p:cNvSpPr txBox="1">
              <a:spLocks noChangeArrowheads="1"/>
            </p:cNvSpPr>
            <p:nvPr/>
          </p:nvSpPr>
          <p:spPr bwMode="auto">
            <a:xfrm>
              <a:off x="994" y="685"/>
              <a:ext cx="2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endParaRPr lang="el-GR" altLang="en-US" sz="2000" b="1">
                <a:solidFill>
                  <a:srgbClr val="000000"/>
                </a:solidFill>
                <a:latin typeface="Times New Roman" panose="02020603050405020304" pitchFamily="18" charset="0"/>
              </a:endParaRPr>
            </a:p>
          </p:txBody>
        </p:sp>
        <p:sp>
          <p:nvSpPr>
            <p:cNvPr id="19516" name="未知"/>
            <p:cNvSpPr>
              <a:spLocks/>
            </p:cNvSpPr>
            <p:nvPr/>
          </p:nvSpPr>
          <p:spPr bwMode="auto">
            <a:xfrm>
              <a:off x="3666" y="551"/>
              <a:ext cx="430" cy="163"/>
            </a:xfrm>
            <a:custGeom>
              <a:avLst/>
              <a:gdLst>
                <a:gd name="T0" fmla="*/ 143 w 430"/>
                <a:gd name="T1" fmla="*/ 0 h 227"/>
                <a:gd name="T2" fmla="*/ 7 w 430"/>
                <a:gd name="T3" fmla="*/ 70 h 227"/>
                <a:gd name="T4" fmla="*/ 188 w 430"/>
                <a:gd name="T5" fmla="*/ 117 h 227"/>
                <a:gd name="T6" fmla="*/ 415 w 430"/>
                <a:gd name="T7" fmla="*/ 70 h 227"/>
                <a:gd name="T8" fmla="*/ 279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9517" name="Text Box 180"/>
            <p:cNvSpPr txBox="1">
              <a:spLocks noChangeArrowheads="1"/>
            </p:cNvSpPr>
            <p:nvPr/>
          </p:nvSpPr>
          <p:spPr bwMode="auto">
            <a:xfrm>
              <a:off x="3774" y="691"/>
              <a:ext cx="2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endParaRPr lang="el-GR" altLang="en-US" sz="2000" b="1">
                <a:solidFill>
                  <a:srgbClr val="000000"/>
                </a:solidFill>
                <a:latin typeface="Times New Roman" panose="02020603050405020304" pitchFamily="18" charset="0"/>
              </a:endParaRPr>
            </a:p>
          </p:txBody>
        </p:sp>
        <p:sp>
          <p:nvSpPr>
            <p:cNvPr id="19518" name="Oval 181"/>
            <p:cNvSpPr>
              <a:spLocks noChangeArrowheads="1"/>
            </p:cNvSpPr>
            <p:nvPr/>
          </p:nvSpPr>
          <p:spPr bwMode="auto">
            <a:xfrm>
              <a:off x="2402" y="97"/>
              <a:ext cx="226"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5</a:t>
              </a:r>
            </a:p>
          </p:txBody>
        </p:sp>
        <p:sp>
          <p:nvSpPr>
            <p:cNvPr id="19519" name="Oval 182"/>
            <p:cNvSpPr>
              <a:spLocks noChangeArrowheads="1"/>
            </p:cNvSpPr>
            <p:nvPr/>
          </p:nvSpPr>
          <p:spPr bwMode="auto">
            <a:xfrm>
              <a:off x="2402" y="550"/>
              <a:ext cx="226" cy="227"/>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400" b="1">
                  <a:solidFill>
                    <a:srgbClr val="000000"/>
                  </a:solidFill>
                  <a:latin typeface="Times New Roman" panose="02020603050405020304" pitchFamily="18" charset="0"/>
                </a:rPr>
                <a:t>6</a:t>
              </a:r>
            </a:p>
          </p:txBody>
        </p:sp>
        <p:sp>
          <p:nvSpPr>
            <p:cNvPr id="19520" name="Line 183"/>
            <p:cNvSpPr>
              <a:spLocks noChangeShapeType="1"/>
            </p:cNvSpPr>
            <p:nvPr/>
          </p:nvSpPr>
          <p:spPr bwMode="auto">
            <a:xfrm flipV="1">
              <a:off x="1994" y="201"/>
              <a:ext cx="413" cy="168"/>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9521" name="Line 184"/>
            <p:cNvSpPr>
              <a:spLocks noChangeShapeType="1"/>
            </p:cNvSpPr>
            <p:nvPr/>
          </p:nvSpPr>
          <p:spPr bwMode="auto">
            <a:xfrm>
              <a:off x="2636" y="227"/>
              <a:ext cx="427" cy="148"/>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9522" name="Line 185"/>
            <p:cNvSpPr>
              <a:spLocks noChangeShapeType="1"/>
            </p:cNvSpPr>
            <p:nvPr/>
          </p:nvSpPr>
          <p:spPr bwMode="auto">
            <a:xfrm>
              <a:off x="1994" y="505"/>
              <a:ext cx="401" cy="175"/>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9523" name="Line 186"/>
            <p:cNvSpPr>
              <a:spLocks noChangeShapeType="1"/>
            </p:cNvSpPr>
            <p:nvPr/>
          </p:nvSpPr>
          <p:spPr bwMode="auto">
            <a:xfrm flipV="1">
              <a:off x="2616" y="499"/>
              <a:ext cx="441" cy="180"/>
            </a:xfrm>
            <a:prstGeom prst="line">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9524" name="Text Box 187"/>
            <p:cNvSpPr txBox="1">
              <a:spLocks noChangeArrowheads="1"/>
            </p:cNvSpPr>
            <p:nvPr/>
          </p:nvSpPr>
          <p:spPr bwMode="auto">
            <a:xfrm>
              <a:off x="2039" y="69"/>
              <a:ext cx="2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endParaRPr lang="el-GR" altLang="en-US" sz="2000" b="1">
                <a:solidFill>
                  <a:srgbClr val="000000"/>
                </a:solidFill>
                <a:latin typeface="Times New Roman" panose="02020603050405020304" pitchFamily="18" charset="0"/>
              </a:endParaRPr>
            </a:p>
          </p:txBody>
        </p:sp>
        <p:sp>
          <p:nvSpPr>
            <p:cNvPr id="19525" name="Text Box 188"/>
            <p:cNvSpPr txBox="1">
              <a:spLocks noChangeArrowheads="1"/>
            </p:cNvSpPr>
            <p:nvPr/>
          </p:nvSpPr>
          <p:spPr bwMode="auto">
            <a:xfrm>
              <a:off x="2051" y="550"/>
              <a:ext cx="2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endParaRPr lang="el-GR" altLang="en-US" sz="2000" b="1">
                <a:solidFill>
                  <a:srgbClr val="000000"/>
                </a:solidFill>
                <a:latin typeface="Times New Roman" panose="02020603050405020304" pitchFamily="18" charset="0"/>
              </a:endParaRPr>
            </a:p>
          </p:txBody>
        </p:sp>
        <p:sp>
          <p:nvSpPr>
            <p:cNvPr id="19526" name="Text Box 189"/>
            <p:cNvSpPr txBox="1">
              <a:spLocks noChangeArrowheads="1"/>
            </p:cNvSpPr>
            <p:nvPr/>
          </p:nvSpPr>
          <p:spPr bwMode="auto">
            <a:xfrm>
              <a:off x="2734" y="60"/>
              <a:ext cx="2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endParaRPr lang="el-GR" altLang="en-US" sz="2000" b="1">
                <a:solidFill>
                  <a:srgbClr val="000000"/>
                </a:solidFill>
                <a:latin typeface="Times New Roman" panose="02020603050405020304" pitchFamily="18" charset="0"/>
              </a:endParaRPr>
            </a:p>
          </p:txBody>
        </p:sp>
        <p:sp>
          <p:nvSpPr>
            <p:cNvPr id="19527" name="Text Box 190"/>
            <p:cNvSpPr txBox="1">
              <a:spLocks noChangeArrowheads="1"/>
            </p:cNvSpPr>
            <p:nvPr/>
          </p:nvSpPr>
          <p:spPr bwMode="auto">
            <a:xfrm>
              <a:off x="2746" y="571"/>
              <a:ext cx="2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b</a:t>
              </a:r>
              <a:endParaRPr lang="el-GR" altLang="en-US" sz="2000" b="1">
                <a:solidFill>
                  <a:srgbClr val="000000"/>
                </a:solidFill>
                <a:latin typeface="Times New Roman" panose="02020603050405020304" pitchFamily="18" charset="0"/>
              </a:endParaRPr>
            </a:p>
          </p:txBody>
        </p:sp>
        <p:sp>
          <p:nvSpPr>
            <p:cNvPr id="19528" name="未知"/>
            <p:cNvSpPr>
              <a:spLocks/>
            </p:cNvSpPr>
            <p:nvPr/>
          </p:nvSpPr>
          <p:spPr bwMode="auto">
            <a:xfrm rot="10800000">
              <a:off x="905" y="219"/>
              <a:ext cx="430" cy="150"/>
            </a:xfrm>
            <a:custGeom>
              <a:avLst/>
              <a:gdLst>
                <a:gd name="T0" fmla="*/ 143 w 430"/>
                <a:gd name="T1" fmla="*/ 0 h 227"/>
                <a:gd name="T2" fmla="*/ 7 w 430"/>
                <a:gd name="T3" fmla="*/ 59 h 227"/>
                <a:gd name="T4" fmla="*/ 188 w 430"/>
                <a:gd name="T5" fmla="*/ 99 h 227"/>
                <a:gd name="T6" fmla="*/ 415 w 430"/>
                <a:gd name="T7" fmla="*/ 59 h 227"/>
                <a:gd name="T8" fmla="*/ 279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chemeClr val="bg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9529" name="Text Box 192"/>
            <p:cNvSpPr txBox="1">
              <a:spLocks noChangeArrowheads="1"/>
            </p:cNvSpPr>
            <p:nvPr/>
          </p:nvSpPr>
          <p:spPr bwMode="auto">
            <a:xfrm>
              <a:off x="1035" y="0"/>
              <a:ext cx="2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endParaRPr lang="el-GR" altLang="en-US" sz="2000" b="1">
                <a:solidFill>
                  <a:srgbClr val="000000"/>
                </a:solidFill>
                <a:latin typeface="Times New Roman" panose="02020603050405020304" pitchFamily="18" charset="0"/>
              </a:endParaRPr>
            </a:p>
          </p:txBody>
        </p:sp>
        <p:sp>
          <p:nvSpPr>
            <p:cNvPr id="19530" name="未知"/>
            <p:cNvSpPr>
              <a:spLocks/>
            </p:cNvSpPr>
            <p:nvPr/>
          </p:nvSpPr>
          <p:spPr bwMode="auto">
            <a:xfrm rot="10800000">
              <a:off x="3648" y="230"/>
              <a:ext cx="456" cy="163"/>
            </a:xfrm>
            <a:custGeom>
              <a:avLst/>
              <a:gdLst>
                <a:gd name="T0" fmla="*/ 161 w 430"/>
                <a:gd name="T1" fmla="*/ 0 h 227"/>
                <a:gd name="T2" fmla="*/ 7 w 430"/>
                <a:gd name="T3" fmla="*/ 70 h 227"/>
                <a:gd name="T4" fmla="*/ 211 w 430"/>
                <a:gd name="T5" fmla="*/ 117 h 227"/>
                <a:gd name="T6" fmla="*/ 467 w 430"/>
                <a:gd name="T7" fmla="*/ 70 h 227"/>
                <a:gd name="T8" fmla="*/ 314 w 430"/>
                <a:gd name="T9" fmla="*/ 0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 h="227">
                  <a:moveTo>
                    <a:pt x="143" y="0"/>
                  </a:moveTo>
                  <a:cubicBezTo>
                    <a:pt x="71" y="49"/>
                    <a:pt x="0" y="98"/>
                    <a:pt x="7" y="136"/>
                  </a:cubicBezTo>
                  <a:cubicBezTo>
                    <a:pt x="14" y="174"/>
                    <a:pt x="120" y="227"/>
                    <a:pt x="188" y="227"/>
                  </a:cubicBezTo>
                  <a:cubicBezTo>
                    <a:pt x="256" y="227"/>
                    <a:pt x="400" y="174"/>
                    <a:pt x="415" y="136"/>
                  </a:cubicBezTo>
                  <a:cubicBezTo>
                    <a:pt x="430" y="98"/>
                    <a:pt x="354" y="49"/>
                    <a:pt x="279" y="0"/>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19531" name="Text Box 194"/>
            <p:cNvSpPr txBox="1">
              <a:spLocks noChangeArrowheads="1"/>
            </p:cNvSpPr>
            <p:nvPr/>
          </p:nvSpPr>
          <p:spPr bwMode="auto">
            <a:xfrm>
              <a:off x="3774" y="18"/>
              <a:ext cx="2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en-US" altLang="zh-CN" sz="2000" b="1">
                  <a:solidFill>
                    <a:srgbClr val="000000"/>
                  </a:solidFill>
                  <a:latin typeface="Times New Roman" panose="02020603050405020304" pitchFamily="18" charset="0"/>
                </a:rPr>
                <a:t>a</a:t>
              </a:r>
              <a:endParaRPr lang="el-GR" altLang="en-US" sz="2000" b="1">
                <a:solidFill>
                  <a:srgbClr val="000000"/>
                </a:solidFill>
                <a:latin typeface="Times New Roman" panose="02020603050405020304" pitchFamily="18" charset="0"/>
              </a:endParaRPr>
            </a:p>
          </p:txBody>
        </p:sp>
      </p:grpSp>
    </p:spTree>
    <p:extLst>
      <p:ext uri="{BB962C8B-B14F-4D97-AF65-F5344CB8AC3E}">
        <p14:creationId xmlns:p14="http://schemas.microsoft.com/office/powerpoint/2010/main" val="39957817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174"/>
                                        </p:tgtEl>
                                        <p:attrNameLst>
                                          <p:attrName>style.visibility</p:attrName>
                                        </p:attrNameLst>
                                      </p:cBhvr>
                                      <p:to>
                                        <p:strVal val="visible"/>
                                      </p:to>
                                    </p:set>
                                    <p:animEffect transition="in" filter="blinds(horizontal)">
                                      <p:cBhvr>
                                        <p:cTn id="7" dur="500"/>
                                        <p:tgtEl>
                                          <p:spTgt spid="4817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8175"/>
                                        </p:tgtEl>
                                        <p:attrNameLst>
                                          <p:attrName>style.visibility</p:attrName>
                                        </p:attrNameLst>
                                      </p:cBhvr>
                                      <p:to>
                                        <p:strVal val="visible"/>
                                      </p:to>
                                    </p:set>
                                    <p:animEffect transition="in" filter="blinds(horizontal)">
                                      <p:cBhvr>
                                        <p:cTn id="10" dur="500"/>
                                        <p:tgtEl>
                                          <p:spTgt spid="4817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8176"/>
                                        </p:tgtEl>
                                        <p:attrNameLst>
                                          <p:attrName>style.visibility</p:attrName>
                                        </p:attrNameLst>
                                      </p:cBhvr>
                                      <p:to>
                                        <p:strVal val="visible"/>
                                      </p:to>
                                    </p:set>
                                    <p:animEffect transition="in" filter="blinds(horizontal)">
                                      <p:cBhvr>
                                        <p:cTn id="13" dur="500"/>
                                        <p:tgtEl>
                                          <p:spTgt spid="4817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8177"/>
                                        </p:tgtEl>
                                        <p:attrNameLst>
                                          <p:attrName>style.visibility</p:attrName>
                                        </p:attrNameLst>
                                      </p:cBhvr>
                                      <p:to>
                                        <p:strVal val="visible"/>
                                      </p:to>
                                    </p:set>
                                    <p:animEffect transition="in" filter="blinds(horizontal)">
                                      <p:cBhvr>
                                        <p:cTn id="16" dur="500"/>
                                        <p:tgtEl>
                                          <p:spTgt spid="4817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8178"/>
                                        </p:tgtEl>
                                        <p:attrNameLst>
                                          <p:attrName>style.visibility</p:attrName>
                                        </p:attrNameLst>
                                      </p:cBhvr>
                                      <p:to>
                                        <p:strVal val="visible"/>
                                      </p:to>
                                    </p:set>
                                    <p:animEffect transition="in" filter="blinds(horizontal)">
                                      <p:cBhvr>
                                        <p:cTn id="19" dur="500"/>
                                        <p:tgtEl>
                                          <p:spTgt spid="48178"/>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8179"/>
                                        </p:tgtEl>
                                        <p:attrNameLst>
                                          <p:attrName>style.visibility</p:attrName>
                                        </p:attrNameLst>
                                      </p:cBhvr>
                                      <p:to>
                                        <p:strVal val="visible"/>
                                      </p:to>
                                    </p:set>
                                    <p:animEffect transition="in" filter="blinds(horizontal)">
                                      <p:cBhvr>
                                        <p:cTn id="22" dur="500"/>
                                        <p:tgtEl>
                                          <p:spTgt spid="4817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8180"/>
                                        </p:tgtEl>
                                        <p:attrNameLst>
                                          <p:attrName>style.visibility</p:attrName>
                                        </p:attrNameLst>
                                      </p:cBhvr>
                                      <p:to>
                                        <p:strVal val="visible"/>
                                      </p:to>
                                    </p:set>
                                    <p:animEffect transition="in" filter="blinds(horizontal)">
                                      <p:cBhvr>
                                        <p:cTn id="25" dur="500"/>
                                        <p:tgtEl>
                                          <p:spTgt spid="4818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48182"/>
                                        </p:tgtEl>
                                        <p:attrNameLst>
                                          <p:attrName>style.visibility</p:attrName>
                                        </p:attrNameLst>
                                      </p:cBhvr>
                                      <p:to>
                                        <p:strVal val="visible"/>
                                      </p:to>
                                    </p:set>
                                    <p:animEffect transition="in" filter="blinds(horizontal)">
                                      <p:cBhvr>
                                        <p:cTn id="30" dur="500"/>
                                        <p:tgtEl>
                                          <p:spTgt spid="4818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48181"/>
                                        </p:tgtEl>
                                        <p:attrNameLst>
                                          <p:attrName>style.visibility</p:attrName>
                                        </p:attrNameLst>
                                      </p:cBhvr>
                                      <p:to>
                                        <p:strVal val="visible"/>
                                      </p:to>
                                    </p:set>
                                    <p:animEffect transition="in" filter="blinds(horizontal)">
                                      <p:cBhvr>
                                        <p:cTn id="33" dur="500"/>
                                        <p:tgtEl>
                                          <p:spTgt spid="48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74" grpId="0" autoUpdateAnimBg="0"/>
      <p:bldP spid="48175" grpId="0" autoUpdateAnimBg="0"/>
      <p:bldP spid="48176" grpId="0" autoUpdateAnimBg="0"/>
      <p:bldP spid="48177" grpId="0" autoUpdateAnimBg="0"/>
      <p:bldP spid="48178" grpId="0" autoUpdateAnimBg="0"/>
      <p:bldP spid="48179" grpId="0" autoUpdateAnimBg="0"/>
      <p:bldP spid="48180" grpId="0" autoUpdateAnimBg="0"/>
      <p:bldP spid="48181"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29E9E95-06AB-48C9-B3F3-F51CD4426719}" type="slidenum">
              <a:rPr kumimoji="0" lang="en-US" altLang="zh-CN"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34</a:t>
            </a:fld>
            <a:endParaRPr kumimoji="0" lang="en-US" altLang="zh-CN"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80610" name="Rectangle 2"/>
          <p:cNvSpPr>
            <a:spLocks noGrp="1" noChangeArrowheads="1"/>
          </p:cNvSpPr>
          <p:nvPr>
            <p:ph type="body" idx="1"/>
          </p:nvPr>
        </p:nvSpPr>
        <p:spPr>
          <a:xfrm>
            <a:off x="1595439" y="527050"/>
            <a:ext cx="8893175" cy="5638800"/>
          </a:xfrm>
        </p:spPr>
        <p:txBody>
          <a:bodyPr/>
          <a:lstStyle/>
          <a:p>
            <a:pPr algn="just">
              <a:buFontTx/>
              <a:buNone/>
            </a:pPr>
            <a:endParaRPr lang="en-US" altLang="zh-CN" sz="2000" dirty="0">
              <a:latin typeface="宋体" panose="02010600030101010101" pitchFamily="2" charset="-122"/>
            </a:endParaRPr>
          </a:p>
          <a:p>
            <a:pPr algn="just">
              <a:buFontTx/>
              <a:buNone/>
            </a:pPr>
            <a:r>
              <a:rPr lang="zh-CN" altLang="en-US" sz="2400" b="1" dirty="0" smtClean="0">
                <a:solidFill>
                  <a:srgbClr val="C00000"/>
                </a:solidFill>
                <a:latin typeface="宋体" panose="02010600030101010101" pitchFamily="2" charset="-122"/>
              </a:rPr>
              <a:t>子集</a:t>
            </a:r>
            <a:r>
              <a:rPr lang="zh-CN" altLang="en-US" sz="2400" b="1" dirty="0">
                <a:solidFill>
                  <a:srgbClr val="C00000"/>
                </a:solidFill>
                <a:latin typeface="宋体" panose="02010600030101010101" pitchFamily="2" charset="-122"/>
              </a:rPr>
              <a:t>法由转换系统构造确定有穷自动机ＤＦＡ步骤</a:t>
            </a:r>
          </a:p>
          <a:p>
            <a:pPr algn="just">
              <a:buFontTx/>
              <a:buNone/>
            </a:pPr>
            <a:r>
              <a:rPr lang="zh-CN" altLang="en-US" sz="2000" b="1" dirty="0">
                <a:solidFill>
                  <a:srgbClr val="C00000"/>
                </a:solidFill>
                <a:latin typeface="宋体" panose="02010600030101010101" pitchFamily="2" charset="-122"/>
              </a:rPr>
              <a:t>①</a:t>
            </a:r>
            <a:r>
              <a:rPr lang="zh-CN" altLang="en-US" sz="2000" b="1" dirty="0">
                <a:latin typeface="宋体" panose="02010600030101010101" pitchFamily="2" charset="-122"/>
              </a:rPr>
              <a:t>构造一张表，它共有｜</a:t>
            </a:r>
            <a:r>
              <a:rPr lang="en-US" altLang="zh-CN" sz="2000" b="1" dirty="0">
                <a:latin typeface="宋体" panose="02010600030101010101" pitchFamily="2" charset="-122"/>
              </a:rPr>
              <a:t>Σ</a:t>
            </a:r>
            <a:r>
              <a:rPr lang="zh-CN" altLang="en-US" sz="2000" b="1" dirty="0">
                <a:latin typeface="宋体" panose="02010600030101010101" pitchFamily="2" charset="-122"/>
              </a:rPr>
              <a:t>｜＋１列，第一列为状态子集Ｉ，然后对每个</a:t>
            </a:r>
            <a:r>
              <a:rPr lang="en-US" altLang="zh-CN" sz="2000" b="1" dirty="0" err="1">
                <a:latin typeface="宋体" panose="02010600030101010101" pitchFamily="2" charset="-122"/>
              </a:rPr>
              <a:t>a∈Σ</a:t>
            </a:r>
            <a:r>
              <a:rPr lang="zh-CN" altLang="en-US" sz="2000" b="1" dirty="0">
                <a:latin typeface="宋体" panose="02010600030101010101" pitchFamily="2" charset="-122"/>
              </a:rPr>
              <a:t>分别设一列</a:t>
            </a:r>
            <a:r>
              <a:rPr lang="en-US" altLang="zh-CN" sz="2000" b="1" dirty="0" err="1">
                <a:latin typeface="宋体" panose="02010600030101010101" pitchFamily="2" charset="-122"/>
              </a:rPr>
              <a:t>Ia</a:t>
            </a:r>
            <a:r>
              <a:rPr lang="zh-CN" altLang="en-US" sz="2000" b="1" dirty="0">
                <a:latin typeface="宋体" panose="02010600030101010101" pitchFamily="2" charset="-122"/>
              </a:rPr>
              <a:t>；</a:t>
            </a:r>
          </a:p>
          <a:p>
            <a:pPr algn="just">
              <a:buFontTx/>
              <a:buNone/>
            </a:pPr>
            <a:r>
              <a:rPr lang="zh-CN" altLang="en-US" sz="2000" b="1" dirty="0">
                <a:solidFill>
                  <a:srgbClr val="C00000"/>
                </a:solidFill>
                <a:latin typeface="宋体" panose="02010600030101010101" pitchFamily="2" charset="-122"/>
              </a:rPr>
              <a:t>②</a:t>
            </a:r>
            <a:r>
              <a:rPr lang="zh-CN" altLang="en-US" sz="2000" b="1" dirty="0">
                <a:latin typeface="宋体" panose="02010600030101010101" pitchFamily="2" charset="-122"/>
              </a:rPr>
              <a:t>第一行第一列的状态子集Ｉ为</a:t>
            </a:r>
            <a:r>
              <a:rPr lang="en-US" altLang="zh-CN" sz="2000" b="1" dirty="0">
                <a:latin typeface="宋体" panose="02010600030101010101" pitchFamily="2" charset="-122"/>
              </a:rPr>
              <a:t>ε</a:t>
            </a:r>
            <a:r>
              <a:rPr lang="en-US" altLang="zh-CN" sz="2000" b="1" dirty="0">
                <a:latin typeface="Courier New" panose="02070309020205020404" pitchFamily="49" charset="0"/>
              </a:rPr>
              <a:t>—</a:t>
            </a:r>
            <a:r>
              <a:rPr lang="en-US" altLang="zh-CN" sz="2000" b="1" dirty="0">
                <a:latin typeface="宋体" panose="02010600030101010101" pitchFamily="2" charset="-122"/>
              </a:rPr>
              <a:t>CLOSURE</a:t>
            </a:r>
            <a:r>
              <a:rPr lang="zh-CN" altLang="en-US" sz="2000" b="1" dirty="0">
                <a:latin typeface="宋体" panose="02010600030101010101" pitchFamily="2" charset="-122"/>
              </a:rPr>
              <a:t>（</a:t>
            </a:r>
            <a:r>
              <a:rPr lang="en-US" altLang="zh-CN" sz="2000" b="1" dirty="0">
                <a:latin typeface="宋体" panose="02010600030101010101" pitchFamily="2" charset="-122"/>
              </a:rPr>
              <a:t>{S}</a:t>
            </a:r>
            <a:r>
              <a:rPr lang="zh-CN" altLang="en-US" sz="2000" b="1" dirty="0">
                <a:latin typeface="宋体" panose="02010600030101010101" pitchFamily="2" charset="-122"/>
              </a:rPr>
              <a:t>）。其Ｓ为初始状态；</a:t>
            </a:r>
          </a:p>
          <a:p>
            <a:pPr algn="just">
              <a:buFontTx/>
              <a:buNone/>
            </a:pPr>
            <a:r>
              <a:rPr lang="zh-CN" altLang="en-US" sz="2000" b="1" dirty="0">
                <a:solidFill>
                  <a:srgbClr val="C00000"/>
                </a:solidFill>
                <a:latin typeface="宋体" panose="02010600030101010101" pitchFamily="2" charset="-122"/>
              </a:rPr>
              <a:t>③</a:t>
            </a:r>
            <a:r>
              <a:rPr lang="zh-CN" altLang="en-US" sz="2000" b="1" dirty="0">
                <a:latin typeface="宋体" panose="02010600030101010101" pitchFamily="2" charset="-122"/>
              </a:rPr>
              <a:t>为第一列中的Ｉ和每个</a:t>
            </a:r>
            <a:r>
              <a:rPr lang="en-US" altLang="zh-CN" sz="2000" b="1" dirty="0" err="1">
                <a:latin typeface="宋体" panose="02010600030101010101" pitchFamily="2" charset="-122"/>
              </a:rPr>
              <a:t>a∈Σ</a:t>
            </a:r>
            <a:r>
              <a:rPr lang="zh-CN" altLang="en-US" sz="2000" b="1" dirty="0">
                <a:latin typeface="宋体" panose="02010600030101010101" pitchFamily="2" charset="-122"/>
              </a:rPr>
              <a:t>，求</a:t>
            </a:r>
            <a:r>
              <a:rPr lang="en-US" altLang="zh-CN" sz="2000" b="1" dirty="0" err="1">
                <a:latin typeface="宋体" panose="02010600030101010101" pitchFamily="2" charset="-122"/>
              </a:rPr>
              <a:t>Ia</a:t>
            </a:r>
            <a:r>
              <a:rPr lang="zh-CN" altLang="en-US" sz="2000" b="1" dirty="0">
                <a:latin typeface="宋体" panose="02010600030101010101" pitchFamily="2" charset="-122"/>
              </a:rPr>
              <a:t>，并记入相应</a:t>
            </a:r>
            <a:r>
              <a:rPr lang="en-US" altLang="zh-CN" sz="2000" b="1" dirty="0" err="1">
                <a:latin typeface="宋体" panose="02010600030101010101" pitchFamily="2" charset="-122"/>
              </a:rPr>
              <a:t>Ia</a:t>
            </a:r>
            <a:r>
              <a:rPr lang="zh-CN" altLang="en-US" sz="2000" b="1" dirty="0">
                <a:latin typeface="宋体" panose="02010600030101010101" pitchFamily="2" charset="-122"/>
              </a:rPr>
              <a:t>列，如果它不同于</a:t>
            </a:r>
          </a:p>
          <a:p>
            <a:pPr algn="just">
              <a:buFontTx/>
              <a:buNone/>
            </a:pPr>
            <a:r>
              <a:rPr lang="zh-CN" altLang="en-US" sz="2000" b="1" dirty="0">
                <a:latin typeface="宋体" panose="02010600030101010101" pitchFamily="2" charset="-122"/>
              </a:rPr>
              <a:t>  第一列中已有状态子集Ｉ，则将它列入第一列中；</a:t>
            </a:r>
          </a:p>
          <a:p>
            <a:pPr algn="just">
              <a:buFontTx/>
              <a:buNone/>
            </a:pPr>
            <a:r>
              <a:rPr lang="zh-CN" altLang="en-US" sz="2000" b="1" dirty="0">
                <a:solidFill>
                  <a:srgbClr val="C00000"/>
                </a:solidFill>
                <a:latin typeface="宋体" panose="02010600030101010101" pitchFamily="2" charset="-122"/>
              </a:rPr>
              <a:t>④</a:t>
            </a:r>
            <a:r>
              <a:rPr lang="zh-CN" altLang="en-US" sz="2000" b="1" dirty="0">
                <a:latin typeface="宋体" panose="02010600030101010101" pitchFamily="2" charset="-122"/>
              </a:rPr>
              <a:t>重复③，直到对每个Ｉ及</a:t>
            </a:r>
            <a:r>
              <a:rPr lang="en-US" altLang="zh-CN" sz="2000" b="1" dirty="0" err="1">
                <a:latin typeface="宋体" panose="02010600030101010101" pitchFamily="2" charset="-122"/>
              </a:rPr>
              <a:t>a∈Σ</a:t>
            </a:r>
            <a:r>
              <a:rPr lang="zh-CN" altLang="en-US" sz="2000" b="1" dirty="0">
                <a:latin typeface="宋体" panose="02010600030101010101" pitchFamily="2" charset="-122"/>
              </a:rPr>
              <a:t>均已求得</a:t>
            </a:r>
            <a:r>
              <a:rPr lang="en-US" altLang="zh-CN" sz="2000" b="1" dirty="0" err="1">
                <a:latin typeface="宋体" panose="02010600030101010101" pitchFamily="2" charset="-122"/>
              </a:rPr>
              <a:t>Ia</a:t>
            </a:r>
            <a:r>
              <a:rPr lang="zh-CN" altLang="en-US" sz="2000" b="1" dirty="0">
                <a:latin typeface="宋体" panose="02010600030101010101" pitchFamily="2" charset="-122"/>
              </a:rPr>
              <a:t>，并且没有新的状态子集加入第一列时为止；</a:t>
            </a:r>
          </a:p>
          <a:p>
            <a:pPr algn="just">
              <a:buFontTx/>
              <a:buNone/>
            </a:pPr>
            <a:r>
              <a:rPr lang="zh-CN" altLang="en-US" sz="2000" b="1" dirty="0">
                <a:solidFill>
                  <a:schemeClr val="tx2"/>
                </a:solidFill>
                <a:latin typeface="宋体" panose="02010600030101010101" pitchFamily="2" charset="-122"/>
              </a:rPr>
              <a:t>上述过程在有限步后必可终止，因为状态子集个数是有限的。</a:t>
            </a:r>
            <a:r>
              <a:rPr lang="zh-CN" altLang="en-US" sz="2000" b="1" dirty="0">
                <a:latin typeface="宋体" panose="02010600030101010101" pitchFamily="2" charset="-122"/>
              </a:rPr>
              <a:t></a:t>
            </a:r>
          </a:p>
          <a:p>
            <a:pPr algn="just">
              <a:buFontTx/>
              <a:buNone/>
            </a:pPr>
            <a:r>
              <a:rPr lang="zh-CN" altLang="en-US" sz="2000" b="1" dirty="0">
                <a:solidFill>
                  <a:srgbClr val="C00000"/>
                </a:solidFill>
                <a:latin typeface="宋体" panose="02010600030101010101" pitchFamily="2" charset="-122"/>
              </a:rPr>
              <a:t>⑤</a:t>
            </a:r>
            <a:r>
              <a:rPr lang="zh-CN" altLang="en-US" sz="2000" b="1" dirty="0">
                <a:latin typeface="宋体" panose="02010600030101010101" pitchFamily="2" charset="-122"/>
              </a:rPr>
              <a:t> 将第一列中每个状态子集作为一个新状态，并重新命名，把每个</a:t>
            </a:r>
            <a:r>
              <a:rPr lang="en-US" altLang="zh-CN" sz="2000" b="1" dirty="0" err="1">
                <a:latin typeface="宋体" panose="02010600030101010101" pitchFamily="2" charset="-122"/>
              </a:rPr>
              <a:t>Ia</a:t>
            </a:r>
            <a:r>
              <a:rPr lang="zh-CN" altLang="en-US" sz="2000" b="1" dirty="0">
                <a:latin typeface="宋体" panose="02010600030101010101" pitchFamily="2" charset="-122"/>
              </a:rPr>
              <a:t>看作是相应输入符号，把其余的状态子集随第一列中的状态子集做相应的重命名，作为状态转换函数值，这样一个表就是相应的确定有穷自动机ＤＦＡ的状态转换矩阵。含有初始状态的状态子集命名的状态是新初始状态，含有终止状态的状态子集命名的状态是新终止状态</a:t>
            </a:r>
            <a:r>
              <a:rPr lang="zh-CN" altLang="en-US" sz="2000" dirty="0">
                <a:latin typeface="宋体" panose="02010600030101010101" pitchFamily="2" charset="-122"/>
              </a:rPr>
              <a:t>。 </a:t>
            </a:r>
          </a:p>
        </p:txBody>
      </p:sp>
    </p:spTree>
    <p:extLst>
      <p:ext uri="{BB962C8B-B14F-4D97-AF65-F5344CB8AC3E}">
        <p14:creationId xmlns:p14="http://schemas.microsoft.com/office/powerpoint/2010/main" val="7720498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fld id="{4B9D261B-B8BC-42F6-A6EB-A26B62097790}" type="slidenum">
              <a:rPr lang="en-US" altLang="zh-CN"/>
              <a:pPr/>
              <a:t>35</a:t>
            </a:fld>
            <a:endParaRPr lang="en-US" altLang="zh-CN"/>
          </a:p>
        </p:txBody>
      </p:sp>
      <p:sp>
        <p:nvSpPr>
          <p:cNvPr id="587778" name="Text Box 2"/>
          <p:cNvSpPr txBox="1">
            <a:spLocks noChangeArrowheads="1"/>
          </p:cNvSpPr>
          <p:nvPr/>
        </p:nvSpPr>
        <p:spPr bwMode="auto">
          <a:xfrm>
            <a:off x="1932669" y="901338"/>
            <a:ext cx="81692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3200" b="1" dirty="0" smtClean="0">
                <a:solidFill>
                  <a:srgbClr val="FFC000"/>
                </a:solidFill>
                <a:latin typeface="宋体" panose="02010600030101010101" pitchFamily="2" charset="-122"/>
              </a:rPr>
              <a:t>确定</a:t>
            </a:r>
            <a:r>
              <a:rPr kumimoji="1" lang="zh-CN" altLang="en-US" sz="3200" b="1" dirty="0">
                <a:solidFill>
                  <a:srgbClr val="FFC000"/>
                </a:solidFill>
                <a:latin typeface="宋体" panose="02010600030101010101" pitchFamily="2" charset="-122"/>
              </a:rPr>
              <a:t>有穷自动机的化简</a:t>
            </a:r>
            <a:r>
              <a:rPr kumimoji="1" lang="zh-CN" altLang="en-US" sz="2400" dirty="0">
                <a:solidFill>
                  <a:srgbClr val="FFC000"/>
                </a:solidFill>
                <a:latin typeface="Tahoma" panose="020B0604030504040204" pitchFamily="34" charset="0"/>
              </a:rPr>
              <a:t> </a:t>
            </a:r>
          </a:p>
        </p:txBody>
      </p:sp>
      <p:sp>
        <p:nvSpPr>
          <p:cNvPr id="587779" name="Text Box 3"/>
          <p:cNvSpPr txBox="1">
            <a:spLocks noChangeArrowheads="1"/>
          </p:cNvSpPr>
          <p:nvPr/>
        </p:nvSpPr>
        <p:spPr bwMode="auto">
          <a:xfrm>
            <a:off x="2020390" y="2140333"/>
            <a:ext cx="83153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dirty="0">
                <a:latin typeface="宋体" panose="02010600030101010101" pitchFamily="2" charset="-122"/>
              </a:rPr>
              <a:t>所谓确定有穷自动机（ＤＦＡ）Ｍ的化简是指：寻找一个状态数比Ｍ少的确定有穷自动机（ＤＦＡ）Ｍ</a:t>
            </a:r>
            <a:r>
              <a:rPr kumimoji="1" lang="en-US" altLang="zh-CN" sz="2400" b="1" dirty="0">
                <a:latin typeface="宋体" panose="02010600030101010101" pitchFamily="2" charset="-122"/>
              </a:rPr>
              <a:t>′</a:t>
            </a:r>
            <a:r>
              <a:rPr kumimoji="1" lang="zh-CN" altLang="en-US" sz="2400" b="1" dirty="0">
                <a:latin typeface="宋体" panose="02010600030101010101" pitchFamily="2" charset="-122"/>
              </a:rPr>
              <a:t>使得</a:t>
            </a:r>
          </a:p>
          <a:p>
            <a:r>
              <a:rPr kumimoji="1" lang="zh-CN" altLang="en-US" sz="2400" b="1" dirty="0">
                <a:latin typeface="宋体" panose="02010600030101010101" pitchFamily="2" charset="-122"/>
              </a:rPr>
              <a:t>               Ｌ（Ｍ）＝Ｌ（Ｍ</a:t>
            </a:r>
            <a:r>
              <a:rPr kumimoji="1" lang="en-US" altLang="zh-CN" sz="2400" b="1" dirty="0">
                <a:latin typeface="宋体" panose="02010600030101010101" pitchFamily="2" charset="-122"/>
              </a:rPr>
              <a:t>′</a:t>
            </a:r>
            <a:r>
              <a:rPr kumimoji="1" lang="zh-CN" altLang="en-US" sz="2400" b="1" dirty="0">
                <a:latin typeface="宋体" panose="02010600030101010101" pitchFamily="2" charset="-122"/>
              </a:rPr>
              <a:t>）。</a:t>
            </a:r>
          </a:p>
        </p:txBody>
      </p:sp>
      <p:grpSp>
        <p:nvGrpSpPr>
          <p:cNvPr id="26" name="Group 138"/>
          <p:cNvGrpSpPr>
            <a:grpSpLocks/>
          </p:cNvGrpSpPr>
          <p:nvPr/>
        </p:nvGrpSpPr>
        <p:grpSpPr bwMode="auto">
          <a:xfrm>
            <a:off x="7297819" y="4689199"/>
            <a:ext cx="3098800" cy="1231900"/>
            <a:chOff x="3470" y="2021"/>
            <a:chExt cx="2144" cy="814"/>
          </a:xfrm>
        </p:grpSpPr>
        <p:sp>
          <p:nvSpPr>
            <p:cNvPr id="27" name="Oval 139"/>
            <p:cNvSpPr>
              <a:spLocks noChangeArrowheads="1"/>
            </p:cNvSpPr>
            <p:nvPr/>
          </p:nvSpPr>
          <p:spPr bwMode="auto">
            <a:xfrm>
              <a:off x="4849" y="2317"/>
              <a:ext cx="260" cy="258"/>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8" name="Oval 140"/>
            <p:cNvSpPr>
              <a:spLocks noChangeArrowheads="1"/>
            </p:cNvSpPr>
            <p:nvPr/>
          </p:nvSpPr>
          <p:spPr bwMode="auto">
            <a:xfrm>
              <a:off x="3470" y="2354"/>
              <a:ext cx="186" cy="185"/>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0</a:t>
              </a: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9" name="Oval 141"/>
            <p:cNvSpPr>
              <a:spLocks noChangeArrowheads="1"/>
            </p:cNvSpPr>
            <p:nvPr/>
          </p:nvSpPr>
          <p:spPr bwMode="auto">
            <a:xfrm>
              <a:off x="4138" y="2021"/>
              <a:ext cx="186" cy="184"/>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0" name="Oval 142"/>
            <p:cNvSpPr>
              <a:spLocks noChangeArrowheads="1"/>
            </p:cNvSpPr>
            <p:nvPr/>
          </p:nvSpPr>
          <p:spPr bwMode="auto">
            <a:xfrm>
              <a:off x="4138" y="2650"/>
              <a:ext cx="186" cy="185"/>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1" name="Oval 143"/>
            <p:cNvSpPr>
              <a:spLocks noChangeArrowheads="1"/>
            </p:cNvSpPr>
            <p:nvPr/>
          </p:nvSpPr>
          <p:spPr bwMode="auto">
            <a:xfrm>
              <a:off x="4886" y="2353"/>
              <a:ext cx="186" cy="186"/>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D</a:t>
              </a: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2" name="未知"/>
            <p:cNvSpPr>
              <a:spLocks/>
            </p:cNvSpPr>
            <p:nvPr/>
          </p:nvSpPr>
          <p:spPr bwMode="auto">
            <a:xfrm>
              <a:off x="3581" y="2089"/>
              <a:ext cx="557" cy="265"/>
            </a:xfrm>
            <a:custGeom>
              <a:avLst/>
              <a:gdLst>
                <a:gd name="T0" fmla="*/ 0 w 680"/>
                <a:gd name="T1" fmla="*/ 216 h 325"/>
                <a:gd name="T2" fmla="*/ 152 w 680"/>
                <a:gd name="T3" fmla="*/ 35 h 325"/>
                <a:gd name="T4" fmla="*/ 456 w 680"/>
                <a:gd name="T5" fmla="*/ 5 h 325"/>
                <a:gd name="T6" fmla="*/ 0 60000 65536"/>
                <a:gd name="T7" fmla="*/ 0 60000 65536"/>
                <a:gd name="T8" fmla="*/ 0 60000 65536"/>
              </a:gdLst>
              <a:ahLst/>
              <a:cxnLst>
                <a:cxn ang="T6">
                  <a:pos x="T0" y="T1"/>
                </a:cxn>
                <a:cxn ang="T7">
                  <a:pos x="T2" y="T3"/>
                </a:cxn>
                <a:cxn ang="T8">
                  <a:pos x="T4" y="T5"/>
                </a:cxn>
              </a:cxnLst>
              <a:rect l="0" t="0" r="r" b="b"/>
              <a:pathLst>
                <a:path w="680" h="325">
                  <a:moveTo>
                    <a:pt x="0" y="325"/>
                  </a:moveTo>
                  <a:cubicBezTo>
                    <a:pt x="57" y="215"/>
                    <a:pt x="114" y="106"/>
                    <a:pt x="227" y="53"/>
                  </a:cubicBezTo>
                  <a:cubicBezTo>
                    <a:pt x="340" y="0"/>
                    <a:pt x="510" y="3"/>
                    <a:pt x="680" y="7"/>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ndParaRPr>
            </a:p>
          </p:txBody>
        </p:sp>
        <p:sp>
          <p:nvSpPr>
            <p:cNvPr id="33" name="未知"/>
            <p:cNvSpPr>
              <a:spLocks/>
            </p:cNvSpPr>
            <p:nvPr/>
          </p:nvSpPr>
          <p:spPr bwMode="auto">
            <a:xfrm flipV="1">
              <a:off x="3581" y="2545"/>
              <a:ext cx="557" cy="216"/>
            </a:xfrm>
            <a:custGeom>
              <a:avLst/>
              <a:gdLst>
                <a:gd name="T0" fmla="*/ 0 w 680"/>
                <a:gd name="T1" fmla="*/ 144 h 325"/>
                <a:gd name="T2" fmla="*/ 152 w 680"/>
                <a:gd name="T3" fmla="*/ 23 h 325"/>
                <a:gd name="T4" fmla="*/ 456 w 680"/>
                <a:gd name="T5" fmla="*/ 3 h 325"/>
                <a:gd name="T6" fmla="*/ 0 60000 65536"/>
                <a:gd name="T7" fmla="*/ 0 60000 65536"/>
                <a:gd name="T8" fmla="*/ 0 60000 65536"/>
              </a:gdLst>
              <a:ahLst/>
              <a:cxnLst>
                <a:cxn ang="T6">
                  <a:pos x="T0" y="T1"/>
                </a:cxn>
                <a:cxn ang="T7">
                  <a:pos x="T2" y="T3"/>
                </a:cxn>
                <a:cxn ang="T8">
                  <a:pos x="T4" y="T5"/>
                </a:cxn>
              </a:cxnLst>
              <a:rect l="0" t="0" r="r" b="b"/>
              <a:pathLst>
                <a:path w="680" h="325">
                  <a:moveTo>
                    <a:pt x="0" y="325"/>
                  </a:moveTo>
                  <a:cubicBezTo>
                    <a:pt x="57" y="215"/>
                    <a:pt x="114" y="106"/>
                    <a:pt x="227" y="53"/>
                  </a:cubicBezTo>
                  <a:cubicBezTo>
                    <a:pt x="340" y="0"/>
                    <a:pt x="510" y="3"/>
                    <a:pt x="680" y="7"/>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ndParaRPr>
            </a:p>
          </p:txBody>
        </p:sp>
        <p:sp>
          <p:nvSpPr>
            <p:cNvPr id="34" name="未知"/>
            <p:cNvSpPr>
              <a:spLocks/>
            </p:cNvSpPr>
            <p:nvPr/>
          </p:nvSpPr>
          <p:spPr bwMode="auto">
            <a:xfrm>
              <a:off x="4324" y="2065"/>
              <a:ext cx="563" cy="288"/>
            </a:xfrm>
            <a:custGeom>
              <a:avLst/>
              <a:gdLst>
                <a:gd name="T0" fmla="*/ 0 w 817"/>
                <a:gd name="T1" fmla="*/ 45 h 265"/>
                <a:gd name="T2" fmla="*/ 216 w 817"/>
                <a:gd name="T3" fmla="*/ 45 h 265"/>
                <a:gd name="T4" fmla="*/ 388 w 817"/>
                <a:gd name="T5" fmla="*/ 313 h 265"/>
                <a:gd name="T6" fmla="*/ 0 60000 65536"/>
                <a:gd name="T7" fmla="*/ 0 60000 65536"/>
                <a:gd name="T8" fmla="*/ 0 60000 65536"/>
              </a:gdLst>
              <a:ahLst/>
              <a:cxnLst>
                <a:cxn ang="T6">
                  <a:pos x="T0" y="T1"/>
                </a:cxn>
                <a:cxn ang="T7">
                  <a:pos x="T2" y="T3"/>
                </a:cxn>
                <a:cxn ang="T8">
                  <a:pos x="T4" y="T5"/>
                </a:cxn>
              </a:cxnLst>
              <a:rect l="0" t="0" r="r" b="b"/>
              <a:pathLst>
                <a:path w="817" h="265">
                  <a:moveTo>
                    <a:pt x="0" y="38"/>
                  </a:moveTo>
                  <a:cubicBezTo>
                    <a:pt x="159" y="19"/>
                    <a:pt x="318" y="0"/>
                    <a:pt x="454" y="38"/>
                  </a:cubicBezTo>
                  <a:cubicBezTo>
                    <a:pt x="590" y="76"/>
                    <a:pt x="703" y="170"/>
                    <a:pt x="817" y="265"/>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ndParaRPr>
            </a:p>
          </p:txBody>
        </p:sp>
        <p:sp>
          <p:nvSpPr>
            <p:cNvPr id="35" name="Text Box 147"/>
            <p:cNvSpPr txBox="1">
              <a:spLocks noChangeArrowheads="1"/>
            </p:cNvSpPr>
            <p:nvPr/>
          </p:nvSpPr>
          <p:spPr bwMode="auto">
            <a:xfrm>
              <a:off x="3810" y="2052"/>
              <a:ext cx="223"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a:t>
              </a: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6" name="Text Box 148"/>
            <p:cNvSpPr txBox="1">
              <a:spLocks noChangeArrowheads="1"/>
            </p:cNvSpPr>
            <p:nvPr/>
          </p:nvSpPr>
          <p:spPr bwMode="auto">
            <a:xfrm>
              <a:off x="3804" y="2556"/>
              <a:ext cx="222"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7" name="Text Box 149"/>
            <p:cNvSpPr txBox="1">
              <a:spLocks noChangeArrowheads="1"/>
            </p:cNvSpPr>
            <p:nvPr/>
          </p:nvSpPr>
          <p:spPr bwMode="auto">
            <a:xfrm>
              <a:off x="4508" y="2037"/>
              <a:ext cx="223"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a:t>
              </a: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8" name="Text Box 150"/>
            <p:cNvSpPr txBox="1">
              <a:spLocks noChangeArrowheads="1"/>
            </p:cNvSpPr>
            <p:nvPr/>
          </p:nvSpPr>
          <p:spPr bwMode="auto">
            <a:xfrm>
              <a:off x="4500" y="2548"/>
              <a:ext cx="224"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9" name="Text Box 151"/>
            <p:cNvSpPr txBox="1">
              <a:spLocks noChangeArrowheads="1"/>
            </p:cNvSpPr>
            <p:nvPr/>
          </p:nvSpPr>
          <p:spPr bwMode="auto">
            <a:xfrm>
              <a:off x="5244" y="2321"/>
              <a:ext cx="370"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a,b</a:t>
              </a: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40" name="未知"/>
            <p:cNvSpPr>
              <a:spLocks/>
            </p:cNvSpPr>
            <p:nvPr/>
          </p:nvSpPr>
          <p:spPr bwMode="auto">
            <a:xfrm flipV="1">
              <a:off x="4330" y="2539"/>
              <a:ext cx="563" cy="221"/>
            </a:xfrm>
            <a:custGeom>
              <a:avLst/>
              <a:gdLst>
                <a:gd name="T0" fmla="*/ 0 w 817"/>
                <a:gd name="T1" fmla="*/ 27 h 265"/>
                <a:gd name="T2" fmla="*/ 216 w 817"/>
                <a:gd name="T3" fmla="*/ 27 h 265"/>
                <a:gd name="T4" fmla="*/ 388 w 817"/>
                <a:gd name="T5" fmla="*/ 184 h 265"/>
                <a:gd name="T6" fmla="*/ 0 60000 65536"/>
                <a:gd name="T7" fmla="*/ 0 60000 65536"/>
                <a:gd name="T8" fmla="*/ 0 60000 65536"/>
              </a:gdLst>
              <a:ahLst/>
              <a:cxnLst>
                <a:cxn ang="T6">
                  <a:pos x="T0" y="T1"/>
                </a:cxn>
                <a:cxn ang="T7">
                  <a:pos x="T2" y="T3"/>
                </a:cxn>
                <a:cxn ang="T8">
                  <a:pos x="T4" y="T5"/>
                </a:cxn>
              </a:cxnLst>
              <a:rect l="0" t="0" r="r" b="b"/>
              <a:pathLst>
                <a:path w="817" h="265">
                  <a:moveTo>
                    <a:pt x="0" y="38"/>
                  </a:moveTo>
                  <a:cubicBezTo>
                    <a:pt x="159" y="19"/>
                    <a:pt x="318" y="0"/>
                    <a:pt x="454" y="38"/>
                  </a:cubicBezTo>
                  <a:cubicBezTo>
                    <a:pt x="590" y="76"/>
                    <a:pt x="703" y="170"/>
                    <a:pt x="817" y="265"/>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ndParaRPr>
            </a:p>
          </p:txBody>
        </p:sp>
        <p:sp>
          <p:nvSpPr>
            <p:cNvPr id="41" name="未知"/>
            <p:cNvSpPr>
              <a:spLocks/>
            </p:cNvSpPr>
            <p:nvPr/>
          </p:nvSpPr>
          <p:spPr bwMode="auto">
            <a:xfrm>
              <a:off x="4107" y="2205"/>
              <a:ext cx="74" cy="444"/>
            </a:xfrm>
            <a:custGeom>
              <a:avLst/>
              <a:gdLst>
                <a:gd name="T0" fmla="*/ 60 w 91"/>
                <a:gd name="T1" fmla="*/ 0 h 544"/>
                <a:gd name="T2" fmla="*/ 0 w 91"/>
                <a:gd name="T3" fmla="*/ 211 h 544"/>
                <a:gd name="T4" fmla="*/ 60 w 91"/>
                <a:gd name="T5" fmla="*/ 362 h 544"/>
                <a:gd name="T6" fmla="*/ 0 60000 65536"/>
                <a:gd name="T7" fmla="*/ 0 60000 65536"/>
                <a:gd name="T8" fmla="*/ 0 60000 65536"/>
              </a:gdLst>
              <a:ahLst/>
              <a:cxnLst>
                <a:cxn ang="T6">
                  <a:pos x="T0" y="T1"/>
                </a:cxn>
                <a:cxn ang="T7">
                  <a:pos x="T2" y="T3"/>
                </a:cxn>
                <a:cxn ang="T8">
                  <a:pos x="T4" y="T5"/>
                </a:cxn>
              </a:cxnLst>
              <a:rect l="0" t="0" r="r" b="b"/>
              <a:pathLst>
                <a:path w="91" h="544">
                  <a:moveTo>
                    <a:pt x="91" y="0"/>
                  </a:moveTo>
                  <a:cubicBezTo>
                    <a:pt x="45" y="113"/>
                    <a:pt x="0" y="226"/>
                    <a:pt x="0" y="317"/>
                  </a:cubicBezTo>
                  <a:cubicBezTo>
                    <a:pt x="0" y="408"/>
                    <a:pt x="45" y="476"/>
                    <a:pt x="91" y="544"/>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ndParaRPr>
            </a:p>
          </p:txBody>
        </p:sp>
        <p:sp>
          <p:nvSpPr>
            <p:cNvPr id="42" name="未知"/>
            <p:cNvSpPr>
              <a:spLocks/>
            </p:cNvSpPr>
            <p:nvPr/>
          </p:nvSpPr>
          <p:spPr bwMode="auto">
            <a:xfrm flipH="1" flipV="1">
              <a:off x="4256" y="2205"/>
              <a:ext cx="111" cy="444"/>
            </a:xfrm>
            <a:custGeom>
              <a:avLst/>
              <a:gdLst>
                <a:gd name="T0" fmla="*/ 135 w 91"/>
                <a:gd name="T1" fmla="*/ 0 h 544"/>
                <a:gd name="T2" fmla="*/ 0 w 91"/>
                <a:gd name="T3" fmla="*/ 211 h 544"/>
                <a:gd name="T4" fmla="*/ 135 w 91"/>
                <a:gd name="T5" fmla="*/ 362 h 544"/>
                <a:gd name="T6" fmla="*/ 0 60000 65536"/>
                <a:gd name="T7" fmla="*/ 0 60000 65536"/>
                <a:gd name="T8" fmla="*/ 0 60000 65536"/>
              </a:gdLst>
              <a:ahLst/>
              <a:cxnLst>
                <a:cxn ang="T6">
                  <a:pos x="T0" y="T1"/>
                </a:cxn>
                <a:cxn ang="T7">
                  <a:pos x="T2" y="T3"/>
                </a:cxn>
                <a:cxn ang="T8">
                  <a:pos x="T4" y="T5"/>
                </a:cxn>
              </a:cxnLst>
              <a:rect l="0" t="0" r="r" b="b"/>
              <a:pathLst>
                <a:path w="91" h="544">
                  <a:moveTo>
                    <a:pt x="91" y="0"/>
                  </a:moveTo>
                  <a:cubicBezTo>
                    <a:pt x="45" y="113"/>
                    <a:pt x="0" y="226"/>
                    <a:pt x="0" y="317"/>
                  </a:cubicBezTo>
                  <a:cubicBezTo>
                    <a:pt x="0" y="408"/>
                    <a:pt x="45" y="476"/>
                    <a:pt x="91" y="544"/>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ndParaRPr>
            </a:p>
          </p:txBody>
        </p:sp>
        <p:sp>
          <p:nvSpPr>
            <p:cNvPr id="43" name="Text Box 155"/>
            <p:cNvSpPr txBox="1">
              <a:spLocks noChangeArrowheads="1"/>
            </p:cNvSpPr>
            <p:nvPr/>
          </p:nvSpPr>
          <p:spPr bwMode="auto">
            <a:xfrm>
              <a:off x="4357" y="2334"/>
              <a:ext cx="225"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a:t>
              </a: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44" name="Text Box 156"/>
            <p:cNvSpPr txBox="1">
              <a:spLocks noChangeArrowheads="1"/>
            </p:cNvSpPr>
            <p:nvPr/>
          </p:nvSpPr>
          <p:spPr bwMode="auto">
            <a:xfrm>
              <a:off x="3958" y="2350"/>
              <a:ext cx="224"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cxnSp>
          <p:nvCxnSpPr>
            <p:cNvPr id="45" name="AutoShape 157"/>
            <p:cNvCxnSpPr>
              <a:cxnSpLocks noChangeShapeType="1"/>
              <a:stCxn id="27" idx="0"/>
              <a:endCxn id="27" idx="4"/>
            </p:cNvCxnSpPr>
            <p:nvPr/>
          </p:nvCxnSpPr>
          <p:spPr bwMode="auto">
            <a:xfrm rot="5400000" flipV="1">
              <a:off x="4843" y="2445"/>
              <a:ext cx="274" cy="1"/>
            </a:xfrm>
            <a:prstGeom prst="curvedConnector5">
              <a:avLst>
                <a:gd name="adj1" fmla="val -49634"/>
                <a:gd name="adj2" fmla="val 27400000"/>
                <a:gd name="adj3" fmla="val 149634"/>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9" name="Group 54"/>
          <p:cNvGrpSpPr>
            <a:grpSpLocks/>
          </p:cNvGrpSpPr>
          <p:nvPr/>
        </p:nvGrpSpPr>
        <p:grpSpPr bwMode="auto">
          <a:xfrm>
            <a:off x="1813788" y="4491632"/>
            <a:ext cx="2940050" cy="1814512"/>
            <a:chOff x="0" y="0"/>
            <a:chExt cx="1631" cy="1007"/>
          </a:xfrm>
        </p:grpSpPr>
        <p:sp>
          <p:nvSpPr>
            <p:cNvPr id="90" name="Oval 55"/>
            <p:cNvSpPr>
              <a:spLocks noChangeArrowheads="1"/>
            </p:cNvSpPr>
            <p:nvPr/>
          </p:nvSpPr>
          <p:spPr bwMode="auto">
            <a:xfrm>
              <a:off x="0" y="372"/>
              <a:ext cx="129" cy="131"/>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ctr" defTabSz="914400" eaLnBrk="1" fontAlgn="base" latinLnBrk="0" hangingPunct="1">
                <a:lnSpc>
                  <a:spcPct val="100000"/>
                </a:lnSpc>
                <a:spcBef>
                  <a:spcPct val="20000"/>
                </a:spcBef>
                <a:spcAft>
                  <a:spcPct val="0"/>
                </a:spcAft>
                <a:buClr>
                  <a:srgbClr val="A116E0"/>
                </a:buClr>
                <a:buSzPct val="60000"/>
                <a:buFont typeface="Wingdings 2" panose="05020102010507070707" pitchFamily="18" charset="2"/>
                <a:buNone/>
                <a:tabLst/>
                <a:defRPr/>
              </a:pPr>
              <a:r>
                <a:rPr kumimoji="0" lang="en-US" altLang="zh-CN" sz="1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0</a:t>
              </a:r>
            </a:p>
          </p:txBody>
        </p:sp>
        <p:sp>
          <p:nvSpPr>
            <p:cNvPr id="91" name="Oval 56"/>
            <p:cNvSpPr>
              <a:spLocks noChangeArrowheads="1"/>
            </p:cNvSpPr>
            <p:nvPr/>
          </p:nvSpPr>
          <p:spPr bwMode="auto">
            <a:xfrm>
              <a:off x="314" y="145"/>
              <a:ext cx="129" cy="131"/>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ctr" defTabSz="914400" eaLnBrk="1" fontAlgn="base" latinLnBrk="0" hangingPunct="1">
                <a:lnSpc>
                  <a:spcPct val="100000"/>
                </a:lnSpc>
                <a:spcBef>
                  <a:spcPct val="20000"/>
                </a:spcBef>
                <a:spcAft>
                  <a:spcPct val="0"/>
                </a:spcAft>
                <a:buClr>
                  <a:srgbClr val="A116E0"/>
                </a:buClr>
                <a:buSzPct val="60000"/>
                <a:buFont typeface="Wingdings 2" panose="05020102010507070707" pitchFamily="18" charset="2"/>
                <a:buNone/>
                <a:tabLst/>
                <a:defRPr/>
              </a:pPr>
              <a:r>
                <a:rPr kumimoji="0" lang="en-US" altLang="zh-CN" sz="1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800" b="1" i="0" u="none" strike="noStrike" kern="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92" name="Oval 57"/>
            <p:cNvSpPr>
              <a:spLocks noChangeArrowheads="1"/>
            </p:cNvSpPr>
            <p:nvPr/>
          </p:nvSpPr>
          <p:spPr bwMode="auto">
            <a:xfrm>
              <a:off x="314" y="590"/>
              <a:ext cx="129" cy="131"/>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ctr" defTabSz="914400" eaLnBrk="1" fontAlgn="base" latinLnBrk="0" hangingPunct="1">
                <a:lnSpc>
                  <a:spcPct val="100000"/>
                </a:lnSpc>
                <a:spcBef>
                  <a:spcPct val="20000"/>
                </a:spcBef>
                <a:spcAft>
                  <a:spcPct val="0"/>
                </a:spcAft>
                <a:buClr>
                  <a:srgbClr val="A116E0"/>
                </a:buClr>
                <a:buSzPct val="60000"/>
                <a:buFont typeface="Wingdings 2" panose="05020102010507070707" pitchFamily="18" charset="2"/>
                <a:buNone/>
                <a:tabLst/>
                <a:defRPr/>
              </a:pPr>
              <a:r>
                <a:rPr kumimoji="0" lang="en-US" altLang="zh-CN" sz="1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2</a:t>
              </a:r>
            </a:p>
          </p:txBody>
        </p:sp>
        <p:grpSp>
          <p:nvGrpSpPr>
            <p:cNvPr id="93" name="Group 58"/>
            <p:cNvGrpSpPr>
              <a:grpSpLocks/>
            </p:cNvGrpSpPr>
            <p:nvPr/>
          </p:nvGrpSpPr>
          <p:grpSpPr bwMode="auto">
            <a:xfrm>
              <a:off x="716" y="115"/>
              <a:ext cx="181" cy="182"/>
              <a:chOff x="0" y="0"/>
              <a:chExt cx="472" cy="494"/>
            </a:xfrm>
          </p:grpSpPr>
          <p:sp>
            <p:nvSpPr>
              <p:cNvPr id="130" name="Oval 59"/>
              <p:cNvSpPr>
                <a:spLocks noChangeArrowheads="1"/>
              </p:cNvSpPr>
              <p:nvPr/>
            </p:nvSpPr>
            <p:spPr bwMode="auto">
              <a:xfrm>
                <a:off x="0" y="0"/>
                <a:ext cx="472" cy="494"/>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31" name="Oval 60"/>
              <p:cNvSpPr>
                <a:spLocks noChangeArrowheads="1"/>
              </p:cNvSpPr>
              <p:nvPr/>
            </p:nvSpPr>
            <p:spPr bwMode="auto">
              <a:xfrm>
                <a:off x="67" y="70"/>
                <a:ext cx="338" cy="354"/>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ctr" defTabSz="914400" eaLnBrk="1" fontAlgn="base" latinLnBrk="0" hangingPunct="1">
                  <a:lnSpc>
                    <a:spcPct val="100000"/>
                  </a:lnSpc>
                  <a:spcBef>
                    <a:spcPct val="20000"/>
                  </a:spcBef>
                  <a:spcAft>
                    <a:spcPct val="0"/>
                  </a:spcAft>
                  <a:buClr>
                    <a:srgbClr val="A116E0"/>
                  </a:buClr>
                  <a:buSzPct val="60000"/>
                  <a:buFont typeface="Wingdings 2" panose="05020102010507070707" pitchFamily="18" charset="2"/>
                  <a:buNone/>
                  <a:tabLst/>
                  <a:defRPr/>
                </a:pPr>
                <a:r>
                  <a:rPr kumimoji="0" lang="en-US" altLang="zh-CN" sz="1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3</a:t>
                </a:r>
              </a:p>
            </p:txBody>
          </p:sp>
        </p:grpSp>
        <p:sp>
          <p:nvSpPr>
            <p:cNvPr id="94" name="Text Box 61"/>
            <p:cNvSpPr txBox="1">
              <a:spLocks noChangeArrowheads="1"/>
            </p:cNvSpPr>
            <p:nvPr/>
          </p:nvSpPr>
          <p:spPr bwMode="auto">
            <a:xfrm>
              <a:off x="41" y="59"/>
              <a:ext cx="155"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just" defTabSz="914400" eaLnBrk="1" fontAlgn="base" latinLnBrk="0" hangingPunct="1">
                <a:lnSpc>
                  <a:spcPct val="100000"/>
                </a:lnSpc>
                <a:spcBef>
                  <a:spcPct val="50000"/>
                </a:spcBef>
                <a:spcAft>
                  <a:spcPct val="0"/>
                </a:spcAft>
                <a:buClr>
                  <a:srgbClr val="A116E0"/>
                </a:buClr>
                <a:buSzPct val="60000"/>
                <a:buFont typeface="Wingdings 2" panose="05020102010507070707" pitchFamily="18" charset="2"/>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a:t>
              </a:r>
            </a:p>
          </p:txBody>
        </p:sp>
        <p:sp>
          <p:nvSpPr>
            <p:cNvPr id="95" name="Text Box 62"/>
            <p:cNvSpPr txBox="1">
              <a:spLocks noChangeArrowheads="1"/>
            </p:cNvSpPr>
            <p:nvPr/>
          </p:nvSpPr>
          <p:spPr bwMode="auto">
            <a:xfrm>
              <a:off x="50" y="583"/>
              <a:ext cx="155"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just" defTabSz="914400" eaLnBrk="1" fontAlgn="base" latinLnBrk="0" hangingPunct="1">
                <a:lnSpc>
                  <a:spcPct val="100000"/>
                </a:lnSpc>
                <a:spcBef>
                  <a:spcPct val="50000"/>
                </a:spcBef>
                <a:spcAft>
                  <a:spcPct val="0"/>
                </a:spcAft>
                <a:buClr>
                  <a:srgbClr val="A116E0"/>
                </a:buClr>
                <a:buSzPct val="60000"/>
                <a:buFont typeface="Wingdings 2" panose="05020102010507070707" pitchFamily="18" charset="2"/>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p>
          </p:txBody>
        </p:sp>
        <p:sp>
          <p:nvSpPr>
            <p:cNvPr id="96" name="未知"/>
            <p:cNvSpPr>
              <a:spLocks/>
            </p:cNvSpPr>
            <p:nvPr/>
          </p:nvSpPr>
          <p:spPr bwMode="auto">
            <a:xfrm>
              <a:off x="292" y="276"/>
              <a:ext cx="52" cy="314"/>
            </a:xfrm>
            <a:custGeom>
              <a:avLst/>
              <a:gdLst>
                <a:gd name="T0" fmla="*/ 30 w 91"/>
                <a:gd name="T1" fmla="*/ 0 h 544"/>
                <a:gd name="T2" fmla="*/ 0 w 91"/>
                <a:gd name="T3" fmla="*/ 106 h 544"/>
                <a:gd name="T4" fmla="*/ 30 w 91"/>
                <a:gd name="T5" fmla="*/ 181 h 544"/>
                <a:gd name="T6" fmla="*/ 0 60000 65536"/>
                <a:gd name="T7" fmla="*/ 0 60000 65536"/>
                <a:gd name="T8" fmla="*/ 0 60000 65536"/>
              </a:gdLst>
              <a:ahLst/>
              <a:cxnLst>
                <a:cxn ang="T6">
                  <a:pos x="T0" y="T1"/>
                </a:cxn>
                <a:cxn ang="T7">
                  <a:pos x="T2" y="T3"/>
                </a:cxn>
                <a:cxn ang="T8">
                  <a:pos x="T4" y="T5"/>
                </a:cxn>
              </a:cxnLst>
              <a:rect l="0" t="0" r="r" b="b"/>
              <a:pathLst>
                <a:path w="91" h="544">
                  <a:moveTo>
                    <a:pt x="91" y="0"/>
                  </a:moveTo>
                  <a:cubicBezTo>
                    <a:pt x="45" y="113"/>
                    <a:pt x="0" y="226"/>
                    <a:pt x="0" y="317"/>
                  </a:cubicBezTo>
                  <a:cubicBezTo>
                    <a:pt x="0" y="408"/>
                    <a:pt x="45" y="476"/>
                    <a:pt x="91" y="544"/>
                  </a:cubicBezTo>
                </a:path>
              </a:pathLst>
            </a:custGeom>
            <a:noFill/>
            <a:ln w="1905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ndParaRPr>
            </a:p>
          </p:txBody>
        </p:sp>
        <p:sp>
          <p:nvSpPr>
            <p:cNvPr id="97" name="未知"/>
            <p:cNvSpPr>
              <a:spLocks/>
            </p:cNvSpPr>
            <p:nvPr/>
          </p:nvSpPr>
          <p:spPr bwMode="auto">
            <a:xfrm flipH="1" flipV="1">
              <a:off x="396" y="276"/>
              <a:ext cx="77" cy="314"/>
            </a:xfrm>
            <a:custGeom>
              <a:avLst/>
              <a:gdLst>
                <a:gd name="T0" fmla="*/ 65 w 91"/>
                <a:gd name="T1" fmla="*/ 0 h 544"/>
                <a:gd name="T2" fmla="*/ 0 w 91"/>
                <a:gd name="T3" fmla="*/ 106 h 544"/>
                <a:gd name="T4" fmla="*/ 65 w 91"/>
                <a:gd name="T5" fmla="*/ 181 h 544"/>
                <a:gd name="T6" fmla="*/ 0 60000 65536"/>
                <a:gd name="T7" fmla="*/ 0 60000 65536"/>
                <a:gd name="T8" fmla="*/ 0 60000 65536"/>
              </a:gdLst>
              <a:ahLst/>
              <a:cxnLst>
                <a:cxn ang="T6">
                  <a:pos x="T0" y="T1"/>
                </a:cxn>
                <a:cxn ang="T7">
                  <a:pos x="T2" y="T3"/>
                </a:cxn>
                <a:cxn ang="T8">
                  <a:pos x="T4" y="T5"/>
                </a:cxn>
              </a:cxnLst>
              <a:rect l="0" t="0" r="r" b="b"/>
              <a:pathLst>
                <a:path w="91" h="544">
                  <a:moveTo>
                    <a:pt x="91" y="0"/>
                  </a:moveTo>
                  <a:cubicBezTo>
                    <a:pt x="45" y="113"/>
                    <a:pt x="0" y="226"/>
                    <a:pt x="0" y="317"/>
                  </a:cubicBezTo>
                  <a:cubicBezTo>
                    <a:pt x="0" y="408"/>
                    <a:pt x="45" y="476"/>
                    <a:pt x="91" y="544"/>
                  </a:cubicBezTo>
                </a:path>
              </a:pathLst>
            </a:custGeom>
            <a:noFill/>
            <a:ln w="1905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ndParaRPr>
            </a:p>
          </p:txBody>
        </p:sp>
        <p:sp>
          <p:nvSpPr>
            <p:cNvPr id="98" name="Text Box 65"/>
            <p:cNvSpPr txBox="1">
              <a:spLocks noChangeArrowheads="1"/>
            </p:cNvSpPr>
            <p:nvPr/>
          </p:nvSpPr>
          <p:spPr bwMode="auto">
            <a:xfrm>
              <a:off x="433" y="298"/>
              <a:ext cx="154"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just" defTabSz="914400" eaLnBrk="1" fontAlgn="base" latinLnBrk="0" hangingPunct="1">
                <a:lnSpc>
                  <a:spcPct val="100000"/>
                </a:lnSpc>
                <a:spcBef>
                  <a:spcPct val="50000"/>
                </a:spcBef>
                <a:spcAft>
                  <a:spcPct val="0"/>
                </a:spcAft>
                <a:buClr>
                  <a:srgbClr val="A116E0"/>
                </a:buClr>
                <a:buSzPct val="60000"/>
                <a:buFont typeface="Wingdings 2" panose="05020102010507070707" pitchFamily="18" charset="2"/>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a:t>
              </a:r>
            </a:p>
          </p:txBody>
        </p:sp>
        <p:sp>
          <p:nvSpPr>
            <p:cNvPr id="99" name="Text Box 66"/>
            <p:cNvSpPr txBox="1">
              <a:spLocks noChangeArrowheads="1"/>
            </p:cNvSpPr>
            <p:nvPr/>
          </p:nvSpPr>
          <p:spPr bwMode="auto">
            <a:xfrm>
              <a:off x="147" y="308"/>
              <a:ext cx="155"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just" defTabSz="914400" eaLnBrk="1" fontAlgn="base" latinLnBrk="0" hangingPunct="1">
                <a:lnSpc>
                  <a:spcPct val="100000"/>
                </a:lnSpc>
                <a:spcBef>
                  <a:spcPct val="50000"/>
                </a:spcBef>
                <a:spcAft>
                  <a:spcPct val="0"/>
                </a:spcAft>
                <a:buClr>
                  <a:srgbClr val="A116E0"/>
                </a:buClr>
                <a:buSzPct val="60000"/>
                <a:buFont typeface="Wingdings 2" panose="05020102010507070707" pitchFamily="18" charset="2"/>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p>
          </p:txBody>
        </p:sp>
        <p:grpSp>
          <p:nvGrpSpPr>
            <p:cNvPr id="100" name="Group 67"/>
            <p:cNvGrpSpPr>
              <a:grpSpLocks/>
            </p:cNvGrpSpPr>
            <p:nvPr/>
          </p:nvGrpSpPr>
          <p:grpSpPr bwMode="auto">
            <a:xfrm>
              <a:off x="1184" y="115"/>
              <a:ext cx="181" cy="182"/>
              <a:chOff x="0" y="0"/>
              <a:chExt cx="472" cy="494"/>
            </a:xfrm>
          </p:grpSpPr>
          <p:sp>
            <p:nvSpPr>
              <p:cNvPr id="128" name="Oval 68"/>
              <p:cNvSpPr>
                <a:spLocks noChangeArrowheads="1"/>
              </p:cNvSpPr>
              <p:nvPr/>
            </p:nvSpPr>
            <p:spPr bwMode="auto">
              <a:xfrm>
                <a:off x="0" y="0"/>
                <a:ext cx="472" cy="494"/>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29" name="Oval 69"/>
              <p:cNvSpPr>
                <a:spLocks noChangeArrowheads="1"/>
              </p:cNvSpPr>
              <p:nvPr/>
            </p:nvSpPr>
            <p:spPr bwMode="auto">
              <a:xfrm>
                <a:off x="67" y="70"/>
                <a:ext cx="338" cy="354"/>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ctr" defTabSz="914400" eaLnBrk="1" fontAlgn="base" latinLnBrk="0" hangingPunct="1">
                  <a:lnSpc>
                    <a:spcPct val="100000"/>
                  </a:lnSpc>
                  <a:spcBef>
                    <a:spcPct val="20000"/>
                  </a:spcBef>
                  <a:spcAft>
                    <a:spcPct val="0"/>
                  </a:spcAft>
                  <a:buClr>
                    <a:srgbClr val="A116E0"/>
                  </a:buClr>
                  <a:buSzPct val="60000"/>
                  <a:buFont typeface="Wingdings 2" panose="05020102010507070707" pitchFamily="18" charset="2"/>
                  <a:buNone/>
                  <a:tabLst/>
                  <a:defRPr/>
                </a:pPr>
                <a:r>
                  <a:rPr kumimoji="0" lang="en-US" altLang="zh-CN" sz="1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4</a:t>
                </a:r>
              </a:p>
            </p:txBody>
          </p:sp>
        </p:grpSp>
        <p:grpSp>
          <p:nvGrpSpPr>
            <p:cNvPr id="101" name="Group 70"/>
            <p:cNvGrpSpPr>
              <a:grpSpLocks/>
            </p:cNvGrpSpPr>
            <p:nvPr/>
          </p:nvGrpSpPr>
          <p:grpSpPr bwMode="auto">
            <a:xfrm>
              <a:off x="716" y="569"/>
              <a:ext cx="181" cy="183"/>
              <a:chOff x="0" y="0"/>
              <a:chExt cx="472" cy="494"/>
            </a:xfrm>
          </p:grpSpPr>
          <p:sp>
            <p:nvSpPr>
              <p:cNvPr id="126" name="Oval 71"/>
              <p:cNvSpPr>
                <a:spLocks noChangeArrowheads="1"/>
              </p:cNvSpPr>
              <p:nvPr/>
            </p:nvSpPr>
            <p:spPr bwMode="auto">
              <a:xfrm>
                <a:off x="0" y="0"/>
                <a:ext cx="472" cy="494"/>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27" name="Oval 72"/>
              <p:cNvSpPr>
                <a:spLocks noChangeArrowheads="1"/>
              </p:cNvSpPr>
              <p:nvPr/>
            </p:nvSpPr>
            <p:spPr bwMode="auto">
              <a:xfrm>
                <a:off x="67" y="70"/>
                <a:ext cx="338" cy="354"/>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ctr" defTabSz="914400" eaLnBrk="1" fontAlgn="base" latinLnBrk="0" hangingPunct="1">
                  <a:lnSpc>
                    <a:spcPct val="100000"/>
                  </a:lnSpc>
                  <a:spcBef>
                    <a:spcPct val="20000"/>
                  </a:spcBef>
                  <a:spcAft>
                    <a:spcPct val="0"/>
                  </a:spcAft>
                  <a:buClr>
                    <a:srgbClr val="A116E0"/>
                  </a:buClr>
                  <a:buSzPct val="60000"/>
                  <a:buFont typeface="Wingdings 2" panose="05020102010507070707" pitchFamily="18" charset="2"/>
                  <a:buNone/>
                  <a:tabLst/>
                  <a:defRPr/>
                </a:pPr>
                <a:r>
                  <a:rPr kumimoji="0" lang="en-US" altLang="zh-CN" sz="1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5</a:t>
                </a:r>
              </a:p>
            </p:txBody>
          </p:sp>
        </p:grpSp>
        <p:grpSp>
          <p:nvGrpSpPr>
            <p:cNvPr id="102" name="Group 73"/>
            <p:cNvGrpSpPr>
              <a:grpSpLocks/>
            </p:cNvGrpSpPr>
            <p:nvPr/>
          </p:nvGrpSpPr>
          <p:grpSpPr bwMode="auto">
            <a:xfrm>
              <a:off x="1184" y="567"/>
              <a:ext cx="181" cy="182"/>
              <a:chOff x="0" y="0"/>
              <a:chExt cx="472" cy="494"/>
            </a:xfrm>
          </p:grpSpPr>
          <p:sp>
            <p:nvSpPr>
              <p:cNvPr id="124" name="Oval 74"/>
              <p:cNvSpPr>
                <a:spLocks noChangeArrowheads="1"/>
              </p:cNvSpPr>
              <p:nvPr/>
            </p:nvSpPr>
            <p:spPr bwMode="auto">
              <a:xfrm>
                <a:off x="0" y="0"/>
                <a:ext cx="472" cy="494"/>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25" name="Oval 75"/>
              <p:cNvSpPr>
                <a:spLocks noChangeArrowheads="1"/>
              </p:cNvSpPr>
              <p:nvPr/>
            </p:nvSpPr>
            <p:spPr bwMode="auto">
              <a:xfrm>
                <a:off x="67" y="70"/>
                <a:ext cx="338" cy="354"/>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ctr" defTabSz="914400" eaLnBrk="1" fontAlgn="base" latinLnBrk="0" hangingPunct="1">
                  <a:lnSpc>
                    <a:spcPct val="100000"/>
                  </a:lnSpc>
                  <a:spcBef>
                    <a:spcPct val="20000"/>
                  </a:spcBef>
                  <a:spcAft>
                    <a:spcPct val="0"/>
                  </a:spcAft>
                  <a:buClr>
                    <a:srgbClr val="A116E0"/>
                  </a:buClr>
                  <a:buSzPct val="60000"/>
                  <a:buFont typeface="Wingdings 2" panose="05020102010507070707" pitchFamily="18" charset="2"/>
                  <a:buNone/>
                  <a:tabLst/>
                  <a:defRPr/>
                </a:pPr>
                <a:r>
                  <a:rPr kumimoji="0" lang="en-US" altLang="zh-CN" sz="1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6</a:t>
                </a:r>
              </a:p>
            </p:txBody>
          </p:sp>
        </p:grpSp>
        <p:sp>
          <p:nvSpPr>
            <p:cNvPr id="103" name="Line 76"/>
            <p:cNvSpPr>
              <a:spLocks noChangeShapeType="1"/>
            </p:cNvSpPr>
            <p:nvPr/>
          </p:nvSpPr>
          <p:spPr bwMode="auto">
            <a:xfrm>
              <a:off x="439" y="198"/>
              <a:ext cx="277" cy="0"/>
            </a:xfrm>
            <a:prstGeom prst="line">
              <a:avLst/>
            </a:prstGeom>
            <a:noFill/>
            <a:ln w="127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ndParaRPr>
            </a:p>
          </p:txBody>
        </p:sp>
        <p:sp>
          <p:nvSpPr>
            <p:cNvPr id="104" name="Line 77"/>
            <p:cNvSpPr>
              <a:spLocks noChangeShapeType="1"/>
            </p:cNvSpPr>
            <p:nvPr/>
          </p:nvSpPr>
          <p:spPr bwMode="auto">
            <a:xfrm>
              <a:off x="439" y="668"/>
              <a:ext cx="277" cy="0"/>
            </a:xfrm>
            <a:prstGeom prst="line">
              <a:avLst/>
            </a:prstGeom>
            <a:noFill/>
            <a:ln w="127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ndParaRPr>
            </a:p>
          </p:txBody>
        </p:sp>
        <p:sp>
          <p:nvSpPr>
            <p:cNvPr id="105" name="Text Box 78"/>
            <p:cNvSpPr txBox="1">
              <a:spLocks noChangeArrowheads="1"/>
            </p:cNvSpPr>
            <p:nvPr/>
          </p:nvSpPr>
          <p:spPr bwMode="auto">
            <a:xfrm>
              <a:off x="453" y="0"/>
              <a:ext cx="155"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just" defTabSz="914400" eaLnBrk="1" fontAlgn="base" latinLnBrk="0" hangingPunct="1">
                <a:lnSpc>
                  <a:spcPct val="100000"/>
                </a:lnSpc>
                <a:spcBef>
                  <a:spcPct val="50000"/>
                </a:spcBef>
                <a:spcAft>
                  <a:spcPct val="0"/>
                </a:spcAft>
                <a:buClr>
                  <a:srgbClr val="A116E0"/>
                </a:buClr>
                <a:buSzPct val="60000"/>
                <a:buFont typeface="Wingdings 2" panose="05020102010507070707" pitchFamily="18" charset="2"/>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a:t>
              </a:r>
            </a:p>
          </p:txBody>
        </p:sp>
        <p:sp>
          <p:nvSpPr>
            <p:cNvPr id="106" name="Text Box 79"/>
            <p:cNvSpPr txBox="1">
              <a:spLocks noChangeArrowheads="1"/>
            </p:cNvSpPr>
            <p:nvPr/>
          </p:nvSpPr>
          <p:spPr bwMode="auto">
            <a:xfrm>
              <a:off x="995" y="430"/>
              <a:ext cx="154"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just" defTabSz="914400" eaLnBrk="1" fontAlgn="base" latinLnBrk="0" hangingPunct="1">
                <a:lnSpc>
                  <a:spcPct val="100000"/>
                </a:lnSpc>
                <a:spcBef>
                  <a:spcPct val="50000"/>
                </a:spcBef>
                <a:spcAft>
                  <a:spcPct val="0"/>
                </a:spcAft>
                <a:buClr>
                  <a:srgbClr val="A116E0"/>
                </a:buClr>
                <a:buSzPct val="60000"/>
                <a:buFont typeface="Wingdings 2" panose="05020102010507070707" pitchFamily="18" charset="2"/>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a:t>
              </a:r>
            </a:p>
          </p:txBody>
        </p:sp>
        <p:sp>
          <p:nvSpPr>
            <p:cNvPr id="107" name="Text Box 80"/>
            <p:cNvSpPr txBox="1">
              <a:spLocks noChangeArrowheads="1"/>
            </p:cNvSpPr>
            <p:nvPr/>
          </p:nvSpPr>
          <p:spPr bwMode="auto">
            <a:xfrm>
              <a:off x="1240" y="276"/>
              <a:ext cx="156"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just" defTabSz="914400" eaLnBrk="1" fontAlgn="base" latinLnBrk="0" hangingPunct="1">
                <a:lnSpc>
                  <a:spcPct val="100000"/>
                </a:lnSpc>
                <a:spcBef>
                  <a:spcPct val="50000"/>
                </a:spcBef>
                <a:spcAft>
                  <a:spcPct val="0"/>
                </a:spcAft>
                <a:buClr>
                  <a:srgbClr val="A116E0"/>
                </a:buClr>
                <a:buSzPct val="60000"/>
                <a:buFont typeface="Wingdings 2" panose="05020102010507070707" pitchFamily="18" charset="2"/>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a:t>
              </a:r>
            </a:p>
          </p:txBody>
        </p:sp>
        <p:sp>
          <p:nvSpPr>
            <p:cNvPr id="108" name="Text Box 81"/>
            <p:cNvSpPr txBox="1">
              <a:spLocks noChangeArrowheads="1"/>
            </p:cNvSpPr>
            <p:nvPr/>
          </p:nvSpPr>
          <p:spPr bwMode="auto">
            <a:xfrm>
              <a:off x="924" y="590"/>
              <a:ext cx="156"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just" defTabSz="914400" eaLnBrk="1" fontAlgn="base" latinLnBrk="0" hangingPunct="1">
                <a:lnSpc>
                  <a:spcPct val="100000"/>
                </a:lnSpc>
                <a:spcBef>
                  <a:spcPct val="50000"/>
                </a:spcBef>
                <a:spcAft>
                  <a:spcPct val="0"/>
                </a:spcAft>
                <a:buClr>
                  <a:srgbClr val="A116E0"/>
                </a:buClr>
                <a:buSzPct val="60000"/>
                <a:buFont typeface="Wingdings 2" panose="05020102010507070707" pitchFamily="18" charset="2"/>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a:t>
              </a:r>
            </a:p>
          </p:txBody>
        </p:sp>
        <p:sp>
          <p:nvSpPr>
            <p:cNvPr id="109" name="Text Box 82"/>
            <p:cNvSpPr txBox="1">
              <a:spLocks noChangeArrowheads="1"/>
            </p:cNvSpPr>
            <p:nvPr/>
          </p:nvSpPr>
          <p:spPr bwMode="auto">
            <a:xfrm>
              <a:off x="459" y="633"/>
              <a:ext cx="156"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just" defTabSz="914400" eaLnBrk="1" fontAlgn="base" latinLnBrk="0" hangingPunct="1">
                <a:lnSpc>
                  <a:spcPct val="100000"/>
                </a:lnSpc>
                <a:spcBef>
                  <a:spcPct val="50000"/>
                </a:spcBef>
                <a:spcAft>
                  <a:spcPct val="0"/>
                </a:spcAft>
                <a:buClr>
                  <a:srgbClr val="A116E0"/>
                </a:buClr>
                <a:buSzPct val="60000"/>
                <a:buFont typeface="Wingdings 2" panose="05020102010507070707" pitchFamily="18" charset="2"/>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p>
          </p:txBody>
        </p:sp>
        <p:sp>
          <p:nvSpPr>
            <p:cNvPr id="110" name="Text Box 83"/>
            <p:cNvSpPr txBox="1">
              <a:spLocks noChangeArrowheads="1"/>
            </p:cNvSpPr>
            <p:nvPr/>
          </p:nvSpPr>
          <p:spPr bwMode="auto">
            <a:xfrm>
              <a:off x="992" y="187"/>
              <a:ext cx="156"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just" defTabSz="914400" eaLnBrk="1" fontAlgn="base" latinLnBrk="0" hangingPunct="1">
                <a:lnSpc>
                  <a:spcPct val="100000"/>
                </a:lnSpc>
                <a:spcBef>
                  <a:spcPct val="50000"/>
                </a:spcBef>
                <a:spcAft>
                  <a:spcPct val="0"/>
                </a:spcAft>
                <a:buClr>
                  <a:srgbClr val="A116E0"/>
                </a:buClr>
                <a:buSzPct val="60000"/>
                <a:buFont typeface="Wingdings 2" panose="05020102010507070707" pitchFamily="18" charset="2"/>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p>
          </p:txBody>
        </p:sp>
        <p:sp>
          <p:nvSpPr>
            <p:cNvPr id="111" name="Text Box 84"/>
            <p:cNvSpPr txBox="1">
              <a:spLocks noChangeArrowheads="1"/>
            </p:cNvSpPr>
            <p:nvPr/>
          </p:nvSpPr>
          <p:spPr bwMode="auto">
            <a:xfrm>
              <a:off x="943" y="18"/>
              <a:ext cx="155"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just" defTabSz="914400" eaLnBrk="1" fontAlgn="base" latinLnBrk="0" hangingPunct="1">
                <a:lnSpc>
                  <a:spcPct val="100000"/>
                </a:lnSpc>
                <a:spcBef>
                  <a:spcPct val="50000"/>
                </a:spcBef>
                <a:spcAft>
                  <a:spcPct val="0"/>
                </a:spcAft>
                <a:buClr>
                  <a:srgbClr val="A116E0"/>
                </a:buClr>
                <a:buSzPct val="60000"/>
                <a:buFont typeface="Wingdings 2" panose="05020102010507070707" pitchFamily="18" charset="2"/>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p>
          </p:txBody>
        </p:sp>
        <p:sp>
          <p:nvSpPr>
            <p:cNvPr id="112" name="Text Box 85"/>
            <p:cNvSpPr txBox="1">
              <a:spLocks noChangeArrowheads="1"/>
            </p:cNvSpPr>
            <p:nvPr/>
          </p:nvSpPr>
          <p:spPr bwMode="auto">
            <a:xfrm>
              <a:off x="1476" y="288"/>
              <a:ext cx="155"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just" defTabSz="914400" eaLnBrk="1" fontAlgn="base" latinLnBrk="0" hangingPunct="1">
                <a:lnSpc>
                  <a:spcPct val="100000"/>
                </a:lnSpc>
                <a:spcBef>
                  <a:spcPct val="50000"/>
                </a:spcBef>
                <a:spcAft>
                  <a:spcPct val="0"/>
                </a:spcAft>
                <a:buClr>
                  <a:srgbClr val="A116E0"/>
                </a:buClr>
                <a:buSzPct val="60000"/>
                <a:buFont typeface="Wingdings 2" panose="05020102010507070707" pitchFamily="18" charset="2"/>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p>
          </p:txBody>
        </p:sp>
        <p:sp>
          <p:nvSpPr>
            <p:cNvPr id="113" name="Text Box 86"/>
            <p:cNvSpPr txBox="1">
              <a:spLocks noChangeArrowheads="1"/>
            </p:cNvSpPr>
            <p:nvPr/>
          </p:nvSpPr>
          <p:spPr bwMode="auto">
            <a:xfrm>
              <a:off x="711" y="803"/>
              <a:ext cx="155"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just" defTabSz="914400" eaLnBrk="1" fontAlgn="base" latinLnBrk="0" hangingPunct="1">
                <a:lnSpc>
                  <a:spcPct val="100000"/>
                </a:lnSpc>
                <a:spcBef>
                  <a:spcPct val="50000"/>
                </a:spcBef>
                <a:spcAft>
                  <a:spcPct val="0"/>
                </a:spcAft>
                <a:buClr>
                  <a:srgbClr val="A116E0"/>
                </a:buClr>
                <a:buSzPct val="60000"/>
                <a:buFont typeface="Wingdings 2" panose="05020102010507070707" pitchFamily="18" charset="2"/>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p>
          </p:txBody>
        </p:sp>
        <p:cxnSp>
          <p:nvCxnSpPr>
            <p:cNvPr id="114" name="AutoShape 87"/>
            <p:cNvCxnSpPr>
              <a:cxnSpLocks noChangeShapeType="1"/>
              <a:stCxn id="124" idx="6"/>
              <a:endCxn id="128" idx="6"/>
            </p:cNvCxnSpPr>
            <p:nvPr/>
          </p:nvCxnSpPr>
          <p:spPr bwMode="auto">
            <a:xfrm flipV="1">
              <a:off x="1365" y="206"/>
              <a:ext cx="1" cy="452"/>
            </a:xfrm>
            <a:prstGeom prst="curvedConnector3">
              <a:avLst>
                <a:gd name="adj1" fmla="val 14400000"/>
              </a:avLst>
            </a:prstGeom>
            <a:noFill/>
            <a:ln w="1905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AutoShape 88"/>
            <p:cNvCxnSpPr>
              <a:cxnSpLocks noChangeShapeType="1"/>
              <a:stCxn id="128" idx="4"/>
              <a:endCxn id="124" idx="0"/>
            </p:cNvCxnSpPr>
            <p:nvPr/>
          </p:nvCxnSpPr>
          <p:spPr bwMode="auto">
            <a:xfrm>
              <a:off x="1275" y="297"/>
              <a:ext cx="0" cy="270"/>
            </a:xfrm>
            <a:prstGeom prst="straightConnector1">
              <a:avLst/>
            </a:prstGeom>
            <a:noFill/>
            <a:ln w="127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AutoShape 89"/>
            <p:cNvCxnSpPr>
              <a:cxnSpLocks noChangeShapeType="1"/>
              <a:stCxn id="124" idx="1"/>
              <a:endCxn id="130" idx="5"/>
            </p:cNvCxnSpPr>
            <p:nvPr/>
          </p:nvCxnSpPr>
          <p:spPr bwMode="auto">
            <a:xfrm flipH="1" flipV="1">
              <a:off x="870" y="270"/>
              <a:ext cx="341" cy="324"/>
            </a:xfrm>
            <a:prstGeom prst="straightConnector1">
              <a:avLst/>
            </a:prstGeom>
            <a:noFill/>
            <a:ln w="127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 name="AutoShape 90"/>
            <p:cNvCxnSpPr>
              <a:cxnSpLocks noChangeShapeType="1"/>
              <a:stCxn id="128" idx="3"/>
              <a:endCxn id="126" idx="7"/>
            </p:cNvCxnSpPr>
            <p:nvPr/>
          </p:nvCxnSpPr>
          <p:spPr bwMode="auto">
            <a:xfrm flipH="1">
              <a:off x="870" y="270"/>
              <a:ext cx="341" cy="326"/>
            </a:xfrm>
            <a:prstGeom prst="straightConnector1">
              <a:avLst/>
            </a:prstGeom>
            <a:noFill/>
            <a:ln w="127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 name="AutoShape 91"/>
            <p:cNvCxnSpPr>
              <a:cxnSpLocks noChangeShapeType="1"/>
              <a:stCxn id="130" idx="6"/>
              <a:endCxn id="128" idx="2"/>
            </p:cNvCxnSpPr>
            <p:nvPr/>
          </p:nvCxnSpPr>
          <p:spPr bwMode="auto">
            <a:xfrm>
              <a:off x="897" y="206"/>
              <a:ext cx="287" cy="0"/>
            </a:xfrm>
            <a:prstGeom prst="straightConnector1">
              <a:avLst/>
            </a:prstGeom>
            <a:noFill/>
            <a:ln w="1905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AutoShape 92"/>
            <p:cNvCxnSpPr>
              <a:cxnSpLocks noChangeShapeType="1"/>
              <a:stCxn id="126" idx="6"/>
              <a:endCxn id="124" idx="2"/>
            </p:cNvCxnSpPr>
            <p:nvPr/>
          </p:nvCxnSpPr>
          <p:spPr bwMode="auto">
            <a:xfrm flipV="1">
              <a:off x="897" y="658"/>
              <a:ext cx="287" cy="3"/>
            </a:xfrm>
            <a:prstGeom prst="straightConnector1">
              <a:avLst/>
            </a:prstGeom>
            <a:noFill/>
            <a:ln w="127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 name="AutoShape 93"/>
            <p:cNvCxnSpPr>
              <a:cxnSpLocks noChangeShapeType="1"/>
              <a:stCxn id="130" idx="1"/>
              <a:endCxn id="130" idx="7"/>
            </p:cNvCxnSpPr>
            <p:nvPr/>
          </p:nvCxnSpPr>
          <p:spPr bwMode="auto">
            <a:xfrm rot="5400000" flipV="1">
              <a:off x="805" y="78"/>
              <a:ext cx="1" cy="127"/>
            </a:xfrm>
            <a:prstGeom prst="curvedConnector3">
              <a:avLst>
                <a:gd name="adj1" fmla="val -11800000"/>
              </a:avLst>
            </a:prstGeom>
            <a:noFill/>
            <a:ln w="1905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 name="AutoShape 94"/>
            <p:cNvCxnSpPr>
              <a:cxnSpLocks noChangeShapeType="1"/>
              <a:stCxn id="90" idx="0"/>
              <a:endCxn id="91" idx="2"/>
            </p:cNvCxnSpPr>
            <p:nvPr/>
          </p:nvCxnSpPr>
          <p:spPr bwMode="auto">
            <a:xfrm rot="-5400000">
              <a:off x="108" y="166"/>
              <a:ext cx="161" cy="249"/>
            </a:xfrm>
            <a:prstGeom prst="curvedConnector2">
              <a:avLst/>
            </a:prstGeom>
            <a:noFill/>
            <a:ln w="127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 name="AutoShape 95"/>
            <p:cNvCxnSpPr>
              <a:cxnSpLocks noChangeShapeType="1"/>
              <a:stCxn id="90" idx="4"/>
              <a:endCxn id="92" idx="2"/>
            </p:cNvCxnSpPr>
            <p:nvPr/>
          </p:nvCxnSpPr>
          <p:spPr bwMode="auto">
            <a:xfrm rot="16200000" flipH="1">
              <a:off x="112" y="454"/>
              <a:ext cx="153" cy="249"/>
            </a:xfrm>
            <a:prstGeom prst="curvedConnector2">
              <a:avLst/>
            </a:prstGeom>
            <a:noFill/>
            <a:ln w="127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 name="AutoShape 96"/>
            <p:cNvCxnSpPr>
              <a:cxnSpLocks noChangeShapeType="1"/>
              <a:stCxn id="126" idx="3"/>
              <a:endCxn id="126" idx="5"/>
            </p:cNvCxnSpPr>
            <p:nvPr/>
          </p:nvCxnSpPr>
          <p:spPr bwMode="auto">
            <a:xfrm rot="16200000" flipH="1">
              <a:off x="805" y="661"/>
              <a:ext cx="1" cy="127"/>
            </a:xfrm>
            <a:prstGeom prst="curvedConnector3">
              <a:avLst>
                <a:gd name="adj1" fmla="val 11400000"/>
              </a:avLst>
            </a:prstGeom>
            <a:noFill/>
            <a:ln w="1905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6843703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87778"/>
                                        </p:tgtEl>
                                        <p:attrNameLst>
                                          <p:attrName>style.visibility</p:attrName>
                                        </p:attrNameLst>
                                      </p:cBhvr>
                                      <p:to>
                                        <p:strVal val="visible"/>
                                      </p:to>
                                    </p:set>
                                    <p:anim calcmode="lin" valueType="num">
                                      <p:cBhvr additive="base">
                                        <p:cTn id="7" dur="500" fill="hold"/>
                                        <p:tgtEl>
                                          <p:spTgt spid="587778"/>
                                        </p:tgtEl>
                                        <p:attrNameLst>
                                          <p:attrName>ppt_x</p:attrName>
                                        </p:attrNameLst>
                                      </p:cBhvr>
                                      <p:tavLst>
                                        <p:tav tm="0">
                                          <p:val>
                                            <p:strVal val="0-#ppt_w/2"/>
                                          </p:val>
                                        </p:tav>
                                        <p:tav tm="100000">
                                          <p:val>
                                            <p:strVal val="#ppt_x"/>
                                          </p:val>
                                        </p:tav>
                                      </p:tavLst>
                                    </p:anim>
                                    <p:anim calcmode="lin" valueType="num">
                                      <p:cBhvr additive="base">
                                        <p:cTn id="8" dur="500" fill="hold"/>
                                        <p:tgtEl>
                                          <p:spTgt spid="58777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87779"/>
                                        </p:tgtEl>
                                        <p:attrNameLst>
                                          <p:attrName>style.visibility</p:attrName>
                                        </p:attrNameLst>
                                      </p:cBhvr>
                                      <p:to>
                                        <p:strVal val="visible"/>
                                      </p:to>
                                    </p:set>
                                    <p:anim calcmode="lin" valueType="num">
                                      <p:cBhvr additive="base">
                                        <p:cTn id="13" dur="500" fill="hold"/>
                                        <p:tgtEl>
                                          <p:spTgt spid="587779"/>
                                        </p:tgtEl>
                                        <p:attrNameLst>
                                          <p:attrName>ppt_x</p:attrName>
                                        </p:attrNameLst>
                                      </p:cBhvr>
                                      <p:tavLst>
                                        <p:tav tm="0">
                                          <p:val>
                                            <p:strVal val="0-#ppt_w/2"/>
                                          </p:val>
                                        </p:tav>
                                        <p:tav tm="100000">
                                          <p:val>
                                            <p:strVal val="#ppt_x"/>
                                          </p:val>
                                        </p:tav>
                                      </p:tavLst>
                                    </p:anim>
                                    <p:anim calcmode="lin" valueType="num">
                                      <p:cBhvr additive="base">
                                        <p:cTn id="14" dur="500" fill="hold"/>
                                        <p:tgtEl>
                                          <p:spTgt spid="58777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linds(horizontal)">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89"/>
                                        </p:tgtEl>
                                        <p:attrNameLst>
                                          <p:attrName>style.visibility</p:attrName>
                                        </p:attrNameLst>
                                      </p:cBhvr>
                                      <p:to>
                                        <p:strVal val="visible"/>
                                      </p:to>
                                    </p:set>
                                    <p:animEffect transition="in" filter="blinds(horizontal)">
                                      <p:cBhvr>
                                        <p:cTn id="24"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8" grpId="0" autoUpdateAnimBg="0"/>
      <p:bldP spid="587779"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5"/>
          <p:cNvSpPr>
            <a:spLocks noGrp="1"/>
          </p:cNvSpPr>
          <p:nvPr>
            <p:ph type="sldNum" sz="quarter" idx="12"/>
          </p:nvPr>
        </p:nvSpPr>
        <p:spPr/>
        <p:txBody>
          <a:bodyPr/>
          <a:lstStyle/>
          <a:p>
            <a:fld id="{38EEA157-F0CC-47A2-9664-11ECB6501490}" type="slidenum">
              <a:rPr lang="en-US" altLang="zh-CN"/>
              <a:pPr/>
              <a:t>36</a:t>
            </a:fld>
            <a:endParaRPr lang="en-US" altLang="zh-CN"/>
          </a:p>
        </p:txBody>
      </p:sp>
      <p:sp>
        <p:nvSpPr>
          <p:cNvPr id="590850" name="Rectangle 2"/>
          <p:cNvSpPr>
            <a:spLocks noGrp="1" noChangeArrowheads="1"/>
          </p:cNvSpPr>
          <p:nvPr>
            <p:ph type="body" idx="1"/>
          </p:nvPr>
        </p:nvSpPr>
        <p:spPr>
          <a:xfrm>
            <a:off x="1828800" y="1201738"/>
            <a:ext cx="8534400" cy="1219200"/>
          </a:xfrm>
        </p:spPr>
        <p:txBody>
          <a:bodyPr>
            <a:normAutofit lnSpcReduction="10000"/>
          </a:bodyPr>
          <a:lstStyle/>
          <a:p>
            <a:pPr>
              <a:lnSpc>
                <a:spcPct val="90000"/>
              </a:lnSpc>
              <a:buFontTx/>
              <a:buNone/>
            </a:pPr>
            <a:r>
              <a:rPr lang="en-US" altLang="zh-CN" sz="2400" b="1" dirty="0">
                <a:solidFill>
                  <a:srgbClr val="C00000"/>
                </a:solidFill>
                <a:latin typeface="宋体" panose="02010600030101010101" pitchFamily="2" charset="-122"/>
              </a:rPr>
              <a:t>1. </a:t>
            </a:r>
            <a:r>
              <a:rPr lang="zh-CN" altLang="en-US" sz="2400" b="1" dirty="0">
                <a:solidFill>
                  <a:srgbClr val="C00000"/>
                </a:solidFill>
                <a:latin typeface="宋体" panose="02010600030101010101" pitchFamily="2" charset="-122"/>
              </a:rPr>
              <a:t>等价和可区分的概念</a:t>
            </a:r>
          </a:p>
          <a:p>
            <a:pPr>
              <a:lnSpc>
                <a:spcPct val="90000"/>
              </a:lnSpc>
              <a:buFontTx/>
              <a:buNone/>
            </a:pPr>
            <a:r>
              <a:rPr lang="zh-CN" altLang="en-US" sz="1800" b="1" dirty="0">
                <a:latin typeface="宋体" panose="02010600030101010101" pitchFamily="2" charset="-122"/>
              </a:rPr>
              <a:t>   </a:t>
            </a:r>
            <a:r>
              <a:rPr lang="zh-CN" altLang="en-US" sz="1800" b="1" dirty="0">
                <a:solidFill>
                  <a:srgbClr val="C00000"/>
                </a:solidFill>
                <a:latin typeface="宋体" panose="02010600030101010101" pitchFamily="2" charset="-122"/>
              </a:rPr>
              <a:t>等价：</a:t>
            </a:r>
            <a:r>
              <a:rPr lang="zh-CN" altLang="en-US" sz="1800" b="1" dirty="0">
                <a:latin typeface="宋体" panose="02010600030101010101" pitchFamily="2" charset="-122"/>
              </a:rPr>
              <a:t>对于一个给定的（</a:t>
            </a:r>
            <a:r>
              <a:rPr lang="en-US" altLang="zh-CN" sz="1800" b="1" dirty="0">
                <a:latin typeface="宋体" panose="02010600030101010101" pitchFamily="2" charset="-122"/>
              </a:rPr>
              <a:t>DFA</a:t>
            </a:r>
            <a:r>
              <a:rPr lang="zh-CN" altLang="en-US" sz="1800" b="1" dirty="0">
                <a:latin typeface="宋体" panose="02010600030101010101" pitchFamily="2" charset="-122"/>
              </a:rPr>
              <a:t>）</a:t>
            </a:r>
            <a:r>
              <a:rPr lang="en-US" altLang="zh-CN" sz="1800" b="1" dirty="0">
                <a:latin typeface="宋体" panose="02010600030101010101" pitchFamily="2" charset="-122"/>
              </a:rPr>
              <a:t>M</a:t>
            </a:r>
            <a:r>
              <a:rPr lang="zh-CN" altLang="en-US" sz="1800" b="1" dirty="0">
                <a:latin typeface="宋体" panose="02010600030101010101" pitchFamily="2" charset="-122"/>
              </a:rPr>
              <a:t>，假定有两个不相同状态Ｓ</a:t>
            </a:r>
            <a:r>
              <a:rPr lang="zh-CN" altLang="en-US" sz="1800" b="1" baseline="-25000" dirty="0">
                <a:latin typeface="宋体" panose="02010600030101010101" pitchFamily="2" charset="-122"/>
              </a:rPr>
              <a:t>１</a:t>
            </a:r>
            <a:r>
              <a:rPr lang="zh-CN" altLang="en-US" sz="1800" b="1" dirty="0">
                <a:latin typeface="宋体" panose="02010600030101010101" pitchFamily="2" charset="-122"/>
              </a:rPr>
              <a:t>和Ｓ</a:t>
            </a:r>
            <a:r>
              <a:rPr lang="zh-CN" altLang="en-US" sz="1800" b="1" baseline="-25000" dirty="0">
                <a:latin typeface="宋体" panose="02010600030101010101" pitchFamily="2" charset="-122"/>
              </a:rPr>
              <a:t>２</a:t>
            </a:r>
            <a:r>
              <a:rPr lang="zh-CN" altLang="en-US" sz="1800" b="1" dirty="0">
                <a:latin typeface="宋体" panose="02010600030101010101" pitchFamily="2" charset="-122"/>
              </a:rPr>
              <a:t>，如果从状态Ｓ</a:t>
            </a:r>
            <a:r>
              <a:rPr lang="zh-CN" altLang="en-US" sz="1800" b="1" baseline="-25000" dirty="0">
                <a:latin typeface="宋体" panose="02010600030101010101" pitchFamily="2" charset="-122"/>
              </a:rPr>
              <a:t>１</a:t>
            </a:r>
            <a:r>
              <a:rPr lang="zh-CN" altLang="en-US" sz="1800" b="1" dirty="0">
                <a:latin typeface="宋体" panose="02010600030101010101" pitchFamily="2" charset="-122"/>
              </a:rPr>
              <a:t>出发能扫描符号串</a:t>
            </a:r>
            <a:r>
              <a:rPr lang="en-US" altLang="zh-CN" sz="1800" b="1" dirty="0">
                <a:latin typeface="宋体" panose="02010600030101010101" pitchFamily="2" charset="-122"/>
              </a:rPr>
              <a:t>w</a:t>
            </a:r>
            <a:r>
              <a:rPr lang="zh-CN" altLang="en-US" sz="1800" b="1" dirty="0">
                <a:latin typeface="宋体" panose="02010600030101010101" pitchFamily="2" charset="-122"/>
              </a:rPr>
              <a:t>而停止于终态，同样，从状态Ｓ</a:t>
            </a:r>
            <a:r>
              <a:rPr lang="zh-CN" altLang="en-US" sz="1800" b="1" baseline="-25000" dirty="0">
                <a:latin typeface="宋体" panose="02010600030101010101" pitchFamily="2" charset="-122"/>
              </a:rPr>
              <a:t>２</a:t>
            </a:r>
            <a:r>
              <a:rPr lang="zh-CN" altLang="en-US" sz="1800" b="1" dirty="0">
                <a:latin typeface="宋体" panose="02010600030101010101" pitchFamily="2" charset="-122"/>
              </a:rPr>
              <a:t>出发也能扫描符号串</a:t>
            </a:r>
            <a:r>
              <a:rPr lang="en-US" altLang="zh-CN" sz="1800" b="1" dirty="0">
                <a:latin typeface="宋体" panose="02010600030101010101" pitchFamily="2" charset="-122"/>
              </a:rPr>
              <a:t>w</a:t>
            </a:r>
            <a:r>
              <a:rPr lang="zh-CN" altLang="en-US" sz="1800" b="1" dirty="0">
                <a:latin typeface="宋体" panose="02010600030101010101" pitchFamily="2" charset="-122"/>
              </a:rPr>
              <a:t>而停止于终态，反之亦然，我们则称状态Ｓ</a:t>
            </a:r>
            <a:r>
              <a:rPr lang="zh-CN" altLang="en-US" sz="1800" b="1" baseline="-25000" dirty="0">
                <a:latin typeface="宋体" panose="02010600030101010101" pitchFamily="2" charset="-122"/>
              </a:rPr>
              <a:t>１</a:t>
            </a:r>
            <a:r>
              <a:rPr lang="zh-CN" altLang="en-US" sz="1800" b="1" dirty="0">
                <a:latin typeface="宋体" panose="02010600030101010101" pitchFamily="2" charset="-122"/>
              </a:rPr>
              <a:t>和Ｓ</a:t>
            </a:r>
            <a:r>
              <a:rPr lang="zh-CN" altLang="en-US" sz="1800" b="1" baseline="-25000" dirty="0">
                <a:latin typeface="宋体" panose="02010600030101010101" pitchFamily="2" charset="-122"/>
              </a:rPr>
              <a:t>２</a:t>
            </a:r>
            <a:r>
              <a:rPr lang="zh-CN" altLang="en-US" sz="1800" b="1" dirty="0">
                <a:latin typeface="宋体" panose="02010600030101010101" pitchFamily="2" charset="-122"/>
              </a:rPr>
              <a:t>是等价的 。</a:t>
            </a:r>
          </a:p>
        </p:txBody>
      </p:sp>
      <p:sp>
        <p:nvSpPr>
          <p:cNvPr id="590851" name="Rectangle 3"/>
          <p:cNvSpPr>
            <a:spLocks noChangeArrowheads="1"/>
          </p:cNvSpPr>
          <p:nvPr/>
        </p:nvSpPr>
        <p:spPr bwMode="auto">
          <a:xfrm>
            <a:off x="1828801" y="2578101"/>
            <a:ext cx="853281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folHlink"/>
              </a:buClr>
              <a:buSzPct val="60000"/>
              <a:buFont typeface="Wingdings" panose="05000000000000000000" pitchFamily="2" charset="2"/>
              <a:buNone/>
            </a:pPr>
            <a:r>
              <a:rPr kumimoji="1" lang="zh-CN" altLang="en-US" sz="1600" b="1" dirty="0">
                <a:latin typeface="宋体" panose="02010600030101010101" pitchFamily="2" charset="-122"/>
              </a:rPr>
              <a:t>如下图所示，状态</a:t>
            </a:r>
            <a:r>
              <a:rPr kumimoji="1" lang="en-US" altLang="zh-CN" sz="1600" b="1" dirty="0">
                <a:latin typeface="宋体" panose="02010600030101010101" pitchFamily="2" charset="-122"/>
              </a:rPr>
              <a:t>3</a:t>
            </a:r>
            <a:r>
              <a:rPr kumimoji="1" lang="zh-CN" altLang="en-US" sz="1600" b="1" dirty="0">
                <a:latin typeface="宋体" panose="02010600030101010101" pitchFamily="2" charset="-122"/>
              </a:rPr>
              <a:t>，</a:t>
            </a:r>
            <a:r>
              <a:rPr kumimoji="1" lang="en-US" altLang="zh-CN" sz="1600" b="1" dirty="0">
                <a:latin typeface="宋体" panose="02010600030101010101" pitchFamily="2" charset="-122"/>
              </a:rPr>
              <a:t>4</a:t>
            </a:r>
            <a:r>
              <a:rPr kumimoji="1" lang="zh-CN" altLang="en-US" sz="1600" b="1" dirty="0">
                <a:latin typeface="宋体" panose="02010600030101010101" pitchFamily="2" charset="-122"/>
              </a:rPr>
              <a:t>是等价的，因为从</a:t>
            </a:r>
            <a:r>
              <a:rPr kumimoji="1" lang="en-US" altLang="zh-CN" sz="1600" b="1" dirty="0">
                <a:latin typeface="宋体" panose="02010600030101010101" pitchFamily="2" charset="-122"/>
              </a:rPr>
              <a:t>3</a:t>
            </a:r>
            <a:r>
              <a:rPr kumimoji="1" lang="zh-CN" altLang="en-US" sz="1600" b="1" dirty="0">
                <a:latin typeface="宋体" panose="02010600030101010101" pitchFamily="2" charset="-122"/>
              </a:rPr>
              <a:t>出发读入</a:t>
            </a:r>
            <a:r>
              <a:rPr kumimoji="1" lang="en-US" altLang="zh-CN" sz="1600" b="1" dirty="0">
                <a:latin typeface="宋体" panose="02010600030101010101" pitchFamily="2" charset="-122"/>
              </a:rPr>
              <a:t>b</a:t>
            </a:r>
            <a:r>
              <a:rPr kumimoji="1" lang="zh-CN" altLang="en-US" sz="1600" b="1" dirty="0">
                <a:latin typeface="宋体" panose="02010600030101010101" pitchFamily="2" charset="-122"/>
              </a:rPr>
              <a:t>，</a:t>
            </a:r>
            <a:r>
              <a:rPr kumimoji="1" lang="en-US" altLang="zh-CN" sz="1600" b="1" dirty="0">
                <a:latin typeface="宋体" panose="02010600030101010101" pitchFamily="2" charset="-122"/>
              </a:rPr>
              <a:t>a</a:t>
            </a:r>
            <a:r>
              <a:rPr kumimoji="1" lang="zh-CN" altLang="en-US" sz="1600" b="1" dirty="0">
                <a:latin typeface="宋体" panose="02010600030101010101" pitchFamily="2" charset="-122"/>
              </a:rPr>
              <a:t>到达终态，同时从</a:t>
            </a:r>
            <a:r>
              <a:rPr kumimoji="1" lang="en-US" altLang="zh-CN" sz="1600" b="1" dirty="0">
                <a:latin typeface="宋体" panose="02010600030101010101" pitchFamily="2" charset="-122"/>
              </a:rPr>
              <a:t>4</a:t>
            </a:r>
            <a:r>
              <a:rPr kumimoji="1" lang="zh-CN" altLang="en-US" sz="1600" b="1" dirty="0">
                <a:latin typeface="宋体" panose="02010600030101010101" pitchFamily="2" charset="-122"/>
              </a:rPr>
              <a:t>出发读入</a:t>
            </a:r>
            <a:r>
              <a:rPr kumimoji="1" lang="en-US" altLang="zh-CN" sz="1600" b="1" dirty="0">
                <a:latin typeface="宋体" panose="02010600030101010101" pitchFamily="2" charset="-122"/>
              </a:rPr>
              <a:t>b</a:t>
            </a:r>
            <a:r>
              <a:rPr kumimoji="1" lang="zh-CN" altLang="en-US" sz="1600" b="1" dirty="0">
                <a:latin typeface="宋体" panose="02010600030101010101" pitchFamily="2" charset="-122"/>
              </a:rPr>
              <a:t>，</a:t>
            </a:r>
            <a:r>
              <a:rPr kumimoji="1" lang="en-US" altLang="zh-CN" sz="1600" b="1" dirty="0">
                <a:latin typeface="宋体" panose="02010600030101010101" pitchFamily="2" charset="-122"/>
              </a:rPr>
              <a:t>a</a:t>
            </a:r>
            <a:r>
              <a:rPr kumimoji="1" lang="zh-CN" altLang="en-US" sz="1600" b="1" dirty="0">
                <a:latin typeface="宋体" panose="02010600030101010101" pitchFamily="2" charset="-122"/>
              </a:rPr>
              <a:t>也能到达终态</a:t>
            </a:r>
            <a:r>
              <a:rPr kumimoji="1" lang="zh-CN" altLang="en-US" sz="1600" b="1" dirty="0">
                <a:latin typeface="Tahoma" panose="020B0604030504040204" pitchFamily="34" charset="0"/>
              </a:rPr>
              <a:t>。</a:t>
            </a:r>
          </a:p>
        </p:txBody>
      </p:sp>
      <p:sp>
        <p:nvSpPr>
          <p:cNvPr id="590852" name="Oval 4"/>
          <p:cNvSpPr>
            <a:spLocks noChangeArrowheads="1"/>
          </p:cNvSpPr>
          <p:nvPr/>
        </p:nvSpPr>
        <p:spPr bwMode="auto">
          <a:xfrm>
            <a:off x="2279651" y="4714876"/>
            <a:ext cx="536575" cy="5619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chemeClr val="folHlink"/>
              </a:buClr>
              <a:buSzPct val="60000"/>
              <a:buFont typeface="Wingdings" panose="05000000000000000000" pitchFamily="2" charset="2"/>
              <a:buNone/>
            </a:pPr>
            <a:r>
              <a:rPr lang="en-US" altLang="zh-CN" sz="2400" b="1">
                <a:effectLst>
                  <a:outerShdw blurRad="38100" dist="38100" dir="2700000" algn="tl">
                    <a:srgbClr val="000000"/>
                  </a:outerShdw>
                </a:effectLst>
                <a:latin typeface="宋体" panose="02010600030101010101" pitchFamily="2" charset="-122"/>
              </a:rPr>
              <a:t>0</a:t>
            </a:r>
            <a:endParaRPr lang="en-US" altLang="zh-CN" sz="2400" b="1" baseline="-25000">
              <a:effectLst>
                <a:outerShdw blurRad="38100" dist="38100" dir="2700000" algn="tl">
                  <a:srgbClr val="000000"/>
                </a:outerShdw>
              </a:effectLst>
              <a:latin typeface="宋体" panose="02010600030101010101" pitchFamily="2" charset="-122"/>
            </a:endParaRPr>
          </a:p>
        </p:txBody>
      </p:sp>
      <p:sp>
        <p:nvSpPr>
          <p:cNvPr id="590853" name="Oval 5"/>
          <p:cNvSpPr>
            <a:spLocks noChangeArrowheads="1"/>
          </p:cNvSpPr>
          <p:nvPr/>
        </p:nvSpPr>
        <p:spPr bwMode="auto">
          <a:xfrm>
            <a:off x="4206876" y="3703639"/>
            <a:ext cx="536575" cy="5619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chemeClr val="folHlink"/>
              </a:buClr>
              <a:buSzPct val="60000"/>
              <a:buFont typeface="Wingdings" panose="05000000000000000000" pitchFamily="2" charset="2"/>
              <a:buNone/>
            </a:pPr>
            <a:r>
              <a:rPr lang="en-US" altLang="zh-CN" sz="2400" b="1">
                <a:effectLst>
                  <a:outerShdw blurRad="38100" dist="38100" dir="2700000" algn="tl">
                    <a:srgbClr val="000000"/>
                  </a:outerShdw>
                </a:effectLst>
                <a:latin typeface="宋体" panose="02010600030101010101" pitchFamily="2" charset="-122"/>
              </a:rPr>
              <a:t>1</a:t>
            </a:r>
            <a:endParaRPr lang="en-US" altLang="zh-CN" sz="2400" b="1" baseline="-25000">
              <a:effectLst>
                <a:outerShdw blurRad="38100" dist="38100" dir="2700000" algn="tl">
                  <a:srgbClr val="000000"/>
                </a:outerShdw>
              </a:effectLst>
              <a:latin typeface="宋体" panose="02010600030101010101" pitchFamily="2" charset="-122"/>
            </a:endParaRPr>
          </a:p>
        </p:txBody>
      </p:sp>
      <p:sp>
        <p:nvSpPr>
          <p:cNvPr id="590854" name="Oval 6"/>
          <p:cNvSpPr>
            <a:spLocks noChangeArrowheads="1"/>
          </p:cNvSpPr>
          <p:nvPr/>
        </p:nvSpPr>
        <p:spPr bwMode="auto">
          <a:xfrm>
            <a:off x="4206876" y="5613401"/>
            <a:ext cx="536575" cy="5619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chemeClr val="folHlink"/>
              </a:buClr>
              <a:buSzPct val="60000"/>
              <a:buFont typeface="Wingdings" panose="05000000000000000000" pitchFamily="2" charset="2"/>
              <a:buNone/>
            </a:pPr>
            <a:r>
              <a:rPr lang="en-US" altLang="zh-CN" sz="2400" b="1">
                <a:effectLst>
                  <a:outerShdw blurRad="38100" dist="38100" dir="2700000" algn="tl">
                    <a:srgbClr val="000000"/>
                  </a:outerShdw>
                </a:effectLst>
                <a:latin typeface="宋体" panose="02010600030101010101" pitchFamily="2" charset="-122"/>
              </a:rPr>
              <a:t>2</a:t>
            </a:r>
            <a:endParaRPr lang="en-US" altLang="zh-CN" sz="2400" b="1" baseline="-25000">
              <a:effectLst>
                <a:outerShdw blurRad="38100" dist="38100" dir="2700000" algn="tl">
                  <a:srgbClr val="000000"/>
                </a:outerShdw>
              </a:effectLst>
              <a:latin typeface="宋体" panose="02010600030101010101" pitchFamily="2" charset="-122"/>
            </a:endParaRPr>
          </a:p>
        </p:txBody>
      </p:sp>
      <p:grpSp>
        <p:nvGrpSpPr>
          <p:cNvPr id="590855" name="Group 7"/>
          <p:cNvGrpSpPr>
            <a:grpSpLocks/>
          </p:cNvGrpSpPr>
          <p:nvPr/>
        </p:nvGrpSpPr>
        <p:grpSpPr bwMode="auto">
          <a:xfrm>
            <a:off x="5880100" y="3573464"/>
            <a:ext cx="749300" cy="784225"/>
            <a:chOff x="2984" y="2763"/>
            <a:chExt cx="472" cy="494"/>
          </a:xfrm>
        </p:grpSpPr>
        <p:sp>
          <p:nvSpPr>
            <p:cNvPr id="590856" name="Oval 8"/>
            <p:cNvSpPr>
              <a:spLocks noChangeArrowheads="1"/>
            </p:cNvSpPr>
            <p:nvPr/>
          </p:nvSpPr>
          <p:spPr bwMode="auto">
            <a:xfrm>
              <a:off x="2984" y="2763"/>
              <a:ext cx="472" cy="49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0857" name="Oval 9"/>
            <p:cNvSpPr>
              <a:spLocks noChangeArrowheads="1"/>
            </p:cNvSpPr>
            <p:nvPr/>
          </p:nvSpPr>
          <p:spPr bwMode="auto">
            <a:xfrm>
              <a:off x="3051" y="2833"/>
              <a:ext cx="338" cy="35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chemeClr val="folHlink"/>
                </a:buClr>
                <a:buSzPct val="60000"/>
                <a:buFont typeface="Wingdings" panose="05000000000000000000" pitchFamily="2" charset="2"/>
                <a:buNone/>
              </a:pPr>
              <a:r>
                <a:rPr lang="en-US" altLang="zh-CN" sz="2400" b="1">
                  <a:effectLst>
                    <a:outerShdw blurRad="38100" dist="38100" dir="2700000" algn="tl">
                      <a:srgbClr val="000000"/>
                    </a:outerShdw>
                  </a:effectLst>
                  <a:latin typeface="宋体" panose="02010600030101010101" pitchFamily="2" charset="-122"/>
                </a:rPr>
                <a:t>3</a:t>
              </a:r>
              <a:endParaRPr lang="en-US" altLang="zh-CN" sz="2400" b="1" baseline="-25000">
                <a:effectLst>
                  <a:outerShdw blurRad="38100" dist="38100" dir="2700000" algn="tl">
                    <a:srgbClr val="000000"/>
                  </a:outerShdw>
                </a:effectLst>
                <a:latin typeface="宋体" panose="02010600030101010101" pitchFamily="2" charset="-122"/>
              </a:endParaRPr>
            </a:p>
          </p:txBody>
        </p:sp>
      </p:grpSp>
      <p:sp>
        <p:nvSpPr>
          <p:cNvPr id="590858" name="Freeform 10"/>
          <p:cNvSpPr>
            <a:spLocks/>
          </p:cNvSpPr>
          <p:nvPr/>
        </p:nvSpPr>
        <p:spPr bwMode="auto">
          <a:xfrm>
            <a:off x="2600325" y="3911601"/>
            <a:ext cx="1606550" cy="803275"/>
          </a:xfrm>
          <a:custGeom>
            <a:avLst/>
            <a:gdLst>
              <a:gd name="T0" fmla="*/ 0 w 680"/>
              <a:gd name="T1" fmla="*/ 325 h 325"/>
              <a:gd name="T2" fmla="*/ 227 w 680"/>
              <a:gd name="T3" fmla="*/ 53 h 325"/>
              <a:gd name="T4" fmla="*/ 680 w 680"/>
              <a:gd name="T5" fmla="*/ 7 h 325"/>
            </a:gdLst>
            <a:ahLst/>
            <a:cxnLst>
              <a:cxn ang="0">
                <a:pos x="T0" y="T1"/>
              </a:cxn>
              <a:cxn ang="0">
                <a:pos x="T2" y="T3"/>
              </a:cxn>
              <a:cxn ang="0">
                <a:pos x="T4" y="T5"/>
              </a:cxn>
            </a:cxnLst>
            <a:rect l="0" t="0" r="r" b="b"/>
            <a:pathLst>
              <a:path w="680" h="325">
                <a:moveTo>
                  <a:pt x="0" y="325"/>
                </a:moveTo>
                <a:cubicBezTo>
                  <a:pt x="57" y="215"/>
                  <a:pt x="114" y="106"/>
                  <a:pt x="227" y="53"/>
                </a:cubicBezTo>
                <a:cubicBezTo>
                  <a:pt x="340" y="0"/>
                  <a:pt x="510" y="3"/>
                  <a:pt x="680" y="7"/>
                </a:cubicBez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0859" name="Freeform 11"/>
          <p:cNvSpPr>
            <a:spLocks/>
          </p:cNvSpPr>
          <p:nvPr/>
        </p:nvSpPr>
        <p:spPr bwMode="auto">
          <a:xfrm flipV="1">
            <a:off x="2600325" y="5294314"/>
            <a:ext cx="1606550" cy="655637"/>
          </a:xfrm>
          <a:custGeom>
            <a:avLst/>
            <a:gdLst>
              <a:gd name="T0" fmla="*/ 0 w 680"/>
              <a:gd name="T1" fmla="*/ 325 h 325"/>
              <a:gd name="T2" fmla="*/ 227 w 680"/>
              <a:gd name="T3" fmla="*/ 53 h 325"/>
              <a:gd name="T4" fmla="*/ 680 w 680"/>
              <a:gd name="T5" fmla="*/ 7 h 325"/>
            </a:gdLst>
            <a:ahLst/>
            <a:cxnLst>
              <a:cxn ang="0">
                <a:pos x="T0" y="T1"/>
              </a:cxn>
              <a:cxn ang="0">
                <a:pos x="T2" y="T3"/>
              </a:cxn>
              <a:cxn ang="0">
                <a:pos x="T4" y="T5"/>
              </a:cxn>
            </a:cxnLst>
            <a:rect l="0" t="0" r="r" b="b"/>
            <a:pathLst>
              <a:path w="680" h="325">
                <a:moveTo>
                  <a:pt x="0" y="325"/>
                </a:moveTo>
                <a:cubicBezTo>
                  <a:pt x="57" y="215"/>
                  <a:pt x="114" y="106"/>
                  <a:pt x="227" y="53"/>
                </a:cubicBezTo>
                <a:cubicBezTo>
                  <a:pt x="340" y="0"/>
                  <a:pt x="510" y="3"/>
                  <a:pt x="680" y="7"/>
                </a:cubicBez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0860" name="Text Box 12"/>
          <p:cNvSpPr txBox="1">
            <a:spLocks noChangeArrowheads="1"/>
          </p:cNvSpPr>
          <p:nvPr/>
        </p:nvSpPr>
        <p:spPr bwMode="auto">
          <a:xfrm>
            <a:off x="3135314" y="3614738"/>
            <a:ext cx="644525"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buClr>
                <a:schemeClr val="folHlink"/>
              </a:buClr>
              <a:buSzPct val="60000"/>
              <a:buFont typeface="Wingdings" panose="05000000000000000000" pitchFamily="2" charset="2"/>
              <a:buNone/>
            </a:pPr>
            <a:r>
              <a:rPr lang="en-US" altLang="zh-CN" sz="2000">
                <a:effectLst>
                  <a:outerShdw blurRad="38100" dist="38100" dir="2700000" algn="tl">
                    <a:srgbClr val="000000"/>
                  </a:outerShdw>
                </a:effectLst>
                <a:latin typeface="宋体" panose="02010600030101010101" pitchFamily="2" charset="-122"/>
              </a:rPr>
              <a:t>a</a:t>
            </a:r>
          </a:p>
        </p:txBody>
      </p:sp>
      <p:sp>
        <p:nvSpPr>
          <p:cNvPr id="590861" name="Text Box 13"/>
          <p:cNvSpPr txBox="1">
            <a:spLocks noChangeArrowheads="1"/>
          </p:cNvSpPr>
          <p:nvPr/>
        </p:nvSpPr>
        <p:spPr bwMode="auto">
          <a:xfrm>
            <a:off x="3241676" y="5837238"/>
            <a:ext cx="6445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buClr>
                <a:schemeClr val="folHlink"/>
              </a:buClr>
              <a:buSzPct val="60000"/>
              <a:buFont typeface="Wingdings" panose="05000000000000000000" pitchFamily="2" charset="2"/>
              <a:buNone/>
            </a:pPr>
            <a:r>
              <a:rPr lang="en-US" altLang="zh-CN" sz="2000">
                <a:effectLst>
                  <a:outerShdw blurRad="38100" dist="38100" dir="2700000" algn="tl">
                    <a:srgbClr val="000000"/>
                  </a:outerShdw>
                </a:effectLst>
                <a:latin typeface="宋体" panose="02010600030101010101" pitchFamily="2" charset="-122"/>
              </a:rPr>
              <a:t>b</a:t>
            </a:r>
          </a:p>
        </p:txBody>
      </p:sp>
      <p:sp>
        <p:nvSpPr>
          <p:cNvPr id="590862" name="Freeform 14"/>
          <p:cNvSpPr>
            <a:spLocks/>
          </p:cNvSpPr>
          <p:nvPr/>
        </p:nvSpPr>
        <p:spPr bwMode="auto">
          <a:xfrm>
            <a:off x="4117976" y="4265613"/>
            <a:ext cx="214313" cy="1346200"/>
          </a:xfrm>
          <a:custGeom>
            <a:avLst/>
            <a:gdLst>
              <a:gd name="T0" fmla="*/ 91 w 91"/>
              <a:gd name="T1" fmla="*/ 0 h 544"/>
              <a:gd name="T2" fmla="*/ 0 w 91"/>
              <a:gd name="T3" fmla="*/ 317 h 544"/>
              <a:gd name="T4" fmla="*/ 91 w 91"/>
              <a:gd name="T5" fmla="*/ 544 h 544"/>
            </a:gdLst>
            <a:ahLst/>
            <a:cxnLst>
              <a:cxn ang="0">
                <a:pos x="T0" y="T1"/>
              </a:cxn>
              <a:cxn ang="0">
                <a:pos x="T2" y="T3"/>
              </a:cxn>
              <a:cxn ang="0">
                <a:pos x="T4" y="T5"/>
              </a:cxn>
            </a:cxnLst>
            <a:rect l="0" t="0" r="r" b="b"/>
            <a:pathLst>
              <a:path w="91" h="544">
                <a:moveTo>
                  <a:pt x="91" y="0"/>
                </a:moveTo>
                <a:cubicBezTo>
                  <a:pt x="45" y="113"/>
                  <a:pt x="0" y="226"/>
                  <a:pt x="0" y="317"/>
                </a:cubicBezTo>
                <a:cubicBezTo>
                  <a:pt x="0" y="408"/>
                  <a:pt x="45" y="476"/>
                  <a:pt x="91" y="544"/>
                </a:cubicBez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0863" name="Freeform 15"/>
          <p:cNvSpPr>
            <a:spLocks/>
          </p:cNvSpPr>
          <p:nvPr/>
        </p:nvSpPr>
        <p:spPr bwMode="auto">
          <a:xfrm flipH="1" flipV="1">
            <a:off x="4548189" y="4265613"/>
            <a:ext cx="320675" cy="1346200"/>
          </a:xfrm>
          <a:custGeom>
            <a:avLst/>
            <a:gdLst>
              <a:gd name="T0" fmla="*/ 91 w 91"/>
              <a:gd name="T1" fmla="*/ 0 h 544"/>
              <a:gd name="T2" fmla="*/ 0 w 91"/>
              <a:gd name="T3" fmla="*/ 317 h 544"/>
              <a:gd name="T4" fmla="*/ 91 w 91"/>
              <a:gd name="T5" fmla="*/ 544 h 544"/>
            </a:gdLst>
            <a:ahLst/>
            <a:cxnLst>
              <a:cxn ang="0">
                <a:pos x="T0" y="T1"/>
              </a:cxn>
              <a:cxn ang="0">
                <a:pos x="T2" y="T3"/>
              </a:cxn>
              <a:cxn ang="0">
                <a:pos x="T4" y="T5"/>
              </a:cxn>
            </a:cxnLst>
            <a:rect l="0" t="0" r="r" b="b"/>
            <a:pathLst>
              <a:path w="91" h="544">
                <a:moveTo>
                  <a:pt x="91" y="0"/>
                </a:moveTo>
                <a:cubicBezTo>
                  <a:pt x="45" y="113"/>
                  <a:pt x="0" y="226"/>
                  <a:pt x="0" y="317"/>
                </a:cubicBezTo>
                <a:cubicBezTo>
                  <a:pt x="0" y="408"/>
                  <a:pt x="45" y="476"/>
                  <a:pt x="91" y="544"/>
                </a:cubicBez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0864" name="Text Box 16"/>
          <p:cNvSpPr txBox="1">
            <a:spLocks noChangeArrowheads="1"/>
          </p:cNvSpPr>
          <p:nvPr/>
        </p:nvSpPr>
        <p:spPr bwMode="auto">
          <a:xfrm>
            <a:off x="4760914" y="4735513"/>
            <a:ext cx="6445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buClr>
                <a:schemeClr val="folHlink"/>
              </a:buClr>
              <a:buSzPct val="60000"/>
              <a:buFont typeface="Wingdings" panose="05000000000000000000" pitchFamily="2" charset="2"/>
              <a:buNone/>
            </a:pPr>
            <a:r>
              <a:rPr lang="en-US" altLang="zh-CN" sz="2000">
                <a:effectLst>
                  <a:outerShdw blurRad="38100" dist="38100" dir="2700000" algn="tl">
                    <a:srgbClr val="000000"/>
                  </a:outerShdw>
                </a:effectLst>
                <a:latin typeface="宋体" panose="02010600030101010101" pitchFamily="2" charset="-122"/>
              </a:rPr>
              <a:t>a</a:t>
            </a:r>
          </a:p>
        </p:txBody>
      </p:sp>
      <p:sp>
        <p:nvSpPr>
          <p:cNvPr id="590865" name="Text Box 17"/>
          <p:cNvSpPr txBox="1">
            <a:spLocks noChangeArrowheads="1"/>
          </p:cNvSpPr>
          <p:nvPr/>
        </p:nvSpPr>
        <p:spPr bwMode="auto">
          <a:xfrm>
            <a:off x="3794126" y="4735513"/>
            <a:ext cx="6445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buClr>
                <a:schemeClr val="folHlink"/>
              </a:buClr>
              <a:buSzPct val="60000"/>
              <a:buFont typeface="Wingdings" panose="05000000000000000000" pitchFamily="2" charset="2"/>
              <a:buNone/>
            </a:pPr>
            <a:r>
              <a:rPr lang="en-US" altLang="zh-CN" sz="2000">
                <a:effectLst>
                  <a:outerShdw blurRad="38100" dist="38100" dir="2700000" algn="tl">
                    <a:srgbClr val="000000"/>
                  </a:outerShdw>
                </a:effectLst>
                <a:latin typeface="宋体" panose="02010600030101010101" pitchFamily="2" charset="-122"/>
              </a:rPr>
              <a:t>b</a:t>
            </a:r>
          </a:p>
        </p:txBody>
      </p:sp>
      <p:grpSp>
        <p:nvGrpSpPr>
          <p:cNvPr id="590866" name="Group 18"/>
          <p:cNvGrpSpPr>
            <a:grpSpLocks/>
          </p:cNvGrpSpPr>
          <p:nvPr/>
        </p:nvGrpSpPr>
        <p:grpSpPr bwMode="auto">
          <a:xfrm>
            <a:off x="7824788" y="3573464"/>
            <a:ext cx="749300" cy="784225"/>
            <a:chOff x="2984" y="2763"/>
            <a:chExt cx="472" cy="494"/>
          </a:xfrm>
        </p:grpSpPr>
        <p:sp>
          <p:nvSpPr>
            <p:cNvPr id="590867" name="Oval 19"/>
            <p:cNvSpPr>
              <a:spLocks noChangeArrowheads="1"/>
            </p:cNvSpPr>
            <p:nvPr/>
          </p:nvSpPr>
          <p:spPr bwMode="auto">
            <a:xfrm>
              <a:off x="2984" y="2763"/>
              <a:ext cx="472" cy="49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0868" name="Oval 20"/>
            <p:cNvSpPr>
              <a:spLocks noChangeArrowheads="1"/>
            </p:cNvSpPr>
            <p:nvPr/>
          </p:nvSpPr>
          <p:spPr bwMode="auto">
            <a:xfrm>
              <a:off x="3051" y="2833"/>
              <a:ext cx="338" cy="35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chemeClr val="folHlink"/>
                </a:buClr>
                <a:buSzPct val="60000"/>
                <a:buFont typeface="Wingdings" panose="05000000000000000000" pitchFamily="2" charset="2"/>
                <a:buNone/>
              </a:pPr>
              <a:r>
                <a:rPr lang="en-US" altLang="zh-CN" sz="2400" b="1">
                  <a:effectLst>
                    <a:outerShdw blurRad="38100" dist="38100" dir="2700000" algn="tl">
                      <a:srgbClr val="000000"/>
                    </a:outerShdw>
                  </a:effectLst>
                  <a:latin typeface="宋体" panose="02010600030101010101" pitchFamily="2" charset="-122"/>
                </a:rPr>
                <a:t>4</a:t>
              </a:r>
              <a:endParaRPr lang="en-US" altLang="zh-CN" sz="2400" b="1" baseline="-25000">
                <a:effectLst>
                  <a:outerShdw blurRad="38100" dist="38100" dir="2700000" algn="tl">
                    <a:srgbClr val="000000"/>
                  </a:outerShdw>
                </a:effectLst>
                <a:latin typeface="宋体" panose="02010600030101010101" pitchFamily="2" charset="-122"/>
              </a:endParaRPr>
            </a:p>
          </p:txBody>
        </p:sp>
      </p:grpSp>
      <p:grpSp>
        <p:nvGrpSpPr>
          <p:cNvPr id="590869" name="Group 21"/>
          <p:cNvGrpSpPr>
            <a:grpSpLocks/>
          </p:cNvGrpSpPr>
          <p:nvPr/>
        </p:nvGrpSpPr>
        <p:grpSpPr bwMode="auto">
          <a:xfrm>
            <a:off x="5880100" y="5524501"/>
            <a:ext cx="749300" cy="784225"/>
            <a:chOff x="2984" y="2763"/>
            <a:chExt cx="472" cy="494"/>
          </a:xfrm>
        </p:grpSpPr>
        <p:sp>
          <p:nvSpPr>
            <p:cNvPr id="590870" name="Oval 22"/>
            <p:cNvSpPr>
              <a:spLocks noChangeArrowheads="1"/>
            </p:cNvSpPr>
            <p:nvPr/>
          </p:nvSpPr>
          <p:spPr bwMode="auto">
            <a:xfrm>
              <a:off x="2984" y="2763"/>
              <a:ext cx="472" cy="49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0871" name="Oval 23"/>
            <p:cNvSpPr>
              <a:spLocks noChangeArrowheads="1"/>
            </p:cNvSpPr>
            <p:nvPr/>
          </p:nvSpPr>
          <p:spPr bwMode="auto">
            <a:xfrm>
              <a:off x="3051" y="2833"/>
              <a:ext cx="338" cy="35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chemeClr val="folHlink"/>
                </a:buClr>
                <a:buSzPct val="60000"/>
                <a:buFont typeface="Wingdings" panose="05000000000000000000" pitchFamily="2" charset="2"/>
                <a:buNone/>
              </a:pPr>
              <a:r>
                <a:rPr lang="en-US" altLang="zh-CN" sz="2400" b="1">
                  <a:effectLst>
                    <a:outerShdw blurRad="38100" dist="38100" dir="2700000" algn="tl">
                      <a:srgbClr val="000000"/>
                    </a:outerShdw>
                  </a:effectLst>
                  <a:latin typeface="宋体" panose="02010600030101010101" pitchFamily="2" charset="-122"/>
                </a:rPr>
                <a:t>5</a:t>
              </a:r>
              <a:endParaRPr lang="en-US" altLang="zh-CN" sz="2400" b="1" baseline="-25000">
                <a:effectLst>
                  <a:outerShdw blurRad="38100" dist="38100" dir="2700000" algn="tl">
                    <a:srgbClr val="000000"/>
                  </a:outerShdw>
                </a:effectLst>
                <a:latin typeface="宋体" panose="02010600030101010101" pitchFamily="2" charset="-122"/>
              </a:endParaRPr>
            </a:p>
          </p:txBody>
        </p:sp>
      </p:grpSp>
      <p:grpSp>
        <p:nvGrpSpPr>
          <p:cNvPr id="590872" name="Group 24"/>
          <p:cNvGrpSpPr>
            <a:grpSpLocks/>
          </p:cNvGrpSpPr>
          <p:nvPr/>
        </p:nvGrpSpPr>
        <p:grpSpPr bwMode="auto">
          <a:xfrm>
            <a:off x="7824788" y="5445126"/>
            <a:ext cx="749300" cy="784225"/>
            <a:chOff x="2984" y="2763"/>
            <a:chExt cx="472" cy="494"/>
          </a:xfrm>
        </p:grpSpPr>
        <p:sp>
          <p:nvSpPr>
            <p:cNvPr id="590873" name="Oval 25"/>
            <p:cNvSpPr>
              <a:spLocks noChangeArrowheads="1"/>
            </p:cNvSpPr>
            <p:nvPr/>
          </p:nvSpPr>
          <p:spPr bwMode="auto">
            <a:xfrm>
              <a:off x="2984" y="2763"/>
              <a:ext cx="472" cy="49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0874" name="Oval 26"/>
            <p:cNvSpPr>
              <a:spLocks noChangeArrowheads="1"/>
            </p:cNvSpPr>
            <p:nvPr/>
          </p:nvSpPr>
          <p:spPr bwMode="auto">
            <a:xfrm>
              <a:off x="3051" y="2833"/>
              <a:ext cx="338" cy="35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chemeClr val="folHlink"/>
                </a:buClr>
                <a:buSzPct val="60000"/>
                <a:buFont typeface="Wingdings" panose="05000000000000000000" pitchFamily="2" charset="2"/>
                <a:buNone/>
              </a:pPr>
              <a:r>
                <a:rPr lang="en-US" altLang="zh-CN" sz="2400" b="1">
                  <a:effectLst>
                    <a:outerShdw blurRad="38100" dist="38100" dir="2700000" algn="tl">
                      <a:srgbClr val="000000"/>
                    </a:outerShdw>
                  </a:effectLst>
                  <a:latin typeface="宋体" panose="02010600030101010101" pitchFamily="2" charset="-122"/>
                </a:rPr>
                <a:t>6</a:t>
              </a:r>
              <a:endParaRPr lang="en-US" altLang="zh-CN" sz="2400" b="1" baseline="-25000">
                <a:effectLst>
                  <a:outerShdw blurRad="38100" dist="38100" dir="2700000" algn="tl">
                    <a:srgbClr val="000000"/>
                  </a:outerShdw>
                </a:effectLst>
                <a:latin typeface="宋体" panose="02010600030101010101" pitchFamily="2" charset="-122"/>
              </a:endParaRPr>
            </a:p>
          </p:txBody>
        </p:sp>
      </p:grpSp>
      <p:sp>
        <p:nvSpPr>
          <p:cNvPr id="590875" name="Line 27"/>
          <p:cNvSpPr>
            <a:spLocks noChangeShapeType="1"/>
          </p:cNvSpPr>
          <p:nvPr/>
        </p:nvSpPr>
        <p:spPr bwMode="auto">
          <a:xfrm>
            <a:off x="4727576" y="3932238"/>
            <a:ext cx="11525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0876" name="Line 28"/>
          <p:cNvSpPr>
            <a:spLocks noChangeShapeType="1"/>
          </p:cNvSpPr>
          <p:nvPr/>
        </p:nvSpPr>
        <p:spPr bwMode="auto">
          <a:xfrm>
            <a:off x="4727576" y="5949950"/>
            <a:ext cx="11525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0877" name="Line 29"/>
          <p:cNvSpPr>
            <a:spLocks noChangeShapeType="1"/>
          </p:cNvSpPr>
          <p:nvPr/>
        </p:nvSpPr>
        <p:spPr bwMode="auto">
          <a:xfrm>
            <a:off x="6672264" y="3932238"/>
            <a:ext cx="11525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0878" name="Line 30"/>
          <p:cNvSpPr>
            <a:spLocks noChangeShapeType="1"/>
          </p:cNvSpPr>
          <p:nvPr/>
        </p:nvSpPr>
        <p:spPr bwMode="auto">
          <a:xfrm>
            <a:off x="6672264" y="5876925"/>
            <a:ext cx="11525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0879" name="Freeform 31"/>
          <p:cNvSpPr>
            <a:spLocks/>
          </p:cNvSpPr>
          <p:nvPr/>
        </p:nvSpPr>
        <p:spPr bwMode="auto">
          <a:xfrm>
            <a:off x="6527801" y="4292601"/>
            <a:ext cx="1439863" cy="1368425"/>
          </a:xfrm>
          <a:custGeom>
            <a:avLst/>
            <a:gdLst>
              <a:gd name="T0" fmla="*/ 907 w 907"/>
              <a:gd name="T1" fmla="*/ 0 h 862"/>
              <a:gd name="T2" fmla="*/ 590 w 907"/>
              <a:gd name="T3" fmla="*/ 454 h 862"/>
              <a:gd name="T4" fmla="*/ 0 w 907"/>
              <a:gd name="T5" fmla="*/ 862 h 862"/>
            </a:gdLst>
            <a:ahLst/>
            <a:cxnLst>
              <a:cxn ang="0">
                <a:pos x="T0" y="T1"/>
              </a:cxn>
              <a:cxn ang="0">
                <a:pos x="T2" y="T3"/>
              </a:cxn>
              <a:cxn ang="0">
                <a:pos x="T4" y="T5"/>
              </a:cxn>
            </a:cxnLst>
            <a:rect l="0" t="0" r="r" b="b"/>
            <a:pathLst>
              <a:path w="907" h="862">
                <a:moveTo>
                  <a:pt x="907" y="0"/>
                </a:moveTo>
                <a:cubicBezTo>
                  <a:pt x="824" y="155"/>
                  <a:pt x="741" y="310"/>
                  <a:pt x="590" y="454"/>
                </a:cubicBezTo>
                <a:cubicBezTo>
                  <a:pt x="439" y="598"/>
                  <a:pt x="219" y="730"/>
                  <a:pt x="0" y="862"/>
                </a:cubicBezTo>
              </a:path>
            </a:pathLst>
          </a:custGeom>
          <a:noFill/>
          <a:ln w="9525"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0880" name="Freeform 32"/>
          <p:cNvSpPr>
            <a:spLocks/>
          </p:cNvSpPr>
          <p:nvPr/>
        </p:nvSpPr>
        <p:spPr bwMode="auto">
          <a:xfrm>
            <a:off x="8328026" y="4365625"/>
            <a:ext cx="144463" cy="1079500"/>
          </a:xfrm>
          <a:custGeom>
            <a:avLst/>
            <a:gdLst>
              <a:gd name="T0" fmla="*/ 0 w 91"/>
              <a:gd name="T1" fmla="*/ 0 h 680"/>
              <a:gd name="T2" fmla="*/ 91 w 91"/>
              <a:gd name="T3" fmla="*/ 362 h 680"/>
              <a:gd name="T4" fmla="*/ 0 w 91"/>
              <a:gd name="T5" fmla="*/ 680 h 680"/>
            </a:gdLst>
            <a:ahLst/>
            <a:cxnLst>
              <a:cxn ang="0">
                <a:pos x="T0" y="T1"/>
              </a:cxn>
              <a:cxn ang="0">
                <a:pos x="T2" y="T3"/>
              </a:cxn>
              <a:cxn ang="0">
                <a:pos x="T4" y="T5"/>
              </a:cxn>
            </a:cxnLst>
            <a:rect l="0" t="0" r="r" b="b"/>
            <a:pathLst>
              <a:path w="91" h="680">
                <a:moveTo>
                  <a:pt x="0" y="0"/>
                </a:moveTo>
                <a:cubicBezTo>
                  <a:pt x="45" y="124"/>
                  <a:pt x="91" y="249"/>
                  <a:pt x="91" y="362"/>
                </a:cubicBezTo>
                <a:cubicBezTo>
                  <a:pt x="91" y="475"/>
                  <a:pt x="45" y="577"/>
                  <a:pt x="0" y="680"/>
                </a:cubicBezTo>
              </a:path>
            </a:pathLst>
          </a:custGeom>
          <a:noFill/>
          <a:ln w="9525"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0881" name="Freeform 33"/>
          <p:cNvSpPr>
            <a:spLocks/>
          </p:cNvSpPr>
          <p:nvPr/>
        </p:nvSpPr>
        <p:spPr bwMode="auto">
          <a:xfrm>
            <a:off x="8616950" y="3932238"/>
            <a:ext cx="827088" cy="1873250"/>
          </a:xfrm>
          <a:custGeom>
            <a:avLst/>
            <a:gdLst>
              <a:gd name="T0" fmla="*/ 0 w 521"/>
              <a:gd name="T1" fmla="*/ 1180 h 1180"/>
              <a:gd name="T2" fmla="*/ 408 w 521"/>
              <a:gd name="T3" fmla="*/ 953 h 1180"/>
              <a:gd name="T4" fmla="*/ 453 w 521"/>
              <a:gd name="T5" fmla="*/ 363 h 1180"/>
              <a:gd name="T6" fmla="*/ 0 w 521"/>
              <a:gd name="T7" fmla="*/ 0 h 1180"/>
            </a:gdLst>
            <a:ahLst/>
            <a:cxnLst>
              <a:cxn ang="0">
                <a:pos x="T0" y="T1"/>
              </a:cxn>
              <a:cxn ang="0">
                <a:pos x="T2" y="T3"/>
              </a:cxn>
              <a:cxn ang="0">
                <a:pos x="T4" y="T5"/>
              </a:cxn>
              <a:cxn ang="0">
                <a:pos x="T6" y="T7"/>
              </a:cxn>
            </a:cxnLst>
            <a:rect l="0" t="0" r="r" b="b"/>
            <a:pathLst>
              <a:path w="521" h="1180">
                <a:moveTo>
                  <a:pt x="0" y="1180"/>
                </a:moveTo>
                <a:cubicBezTo>
                  <a:pt x="166" y="1134"/>
                  <a:pt x="333" y="1089"/>
                  <a:pt x="408" y="953"/>
                </a:cubicBezTo>
                <a:cubicBezTo>
                  <a:pt x="483" y="817"/>
                  <a:pt x="521" y="522"/>
                  <a:pt x="453" y="363"/>
                </a:cubicBezTo>
                <a:cubicBezTo>
                  <a:pt x="385" y="204"/>
                  <a:pt x="192" y="102"/>
                  <a:pt x="0" y="0"/>
                </a:cubicBezTo>
              </a:path>
            </a:pathLst>
          </a:custGeom>
          <a:noFill/>
          <a:ln w="9525"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0882" name="Freeform 34"/>
          <p:cNvSpPr>
            <a:spLocks/>
          </p:cNvSpPr>
          <p:nvPr/>
        </p:nvSpPr>
        <p:spPr bwMode="auto">
          <a:xfrm>
            <a:off x="6672263" y="4076701"/>
            <a:ext cx="1223962" cy="1439863"/>
          </a:xfrm>
          <a:custGeom>
            <a:avLst/>
            <a:gdLst>
              <a:gd name="T0" fmla="*/ 771 w 771"/>
              <a:gd name="T1" fmla="*/ 907 h 907"/>
              <a:gd name="T2" fmla="*/ 544 w 771"/>
              <a:gd name="T3" fmla="*/ 363 h 907"/>
              <a:gd name="T4" fmla="*/ 0 w 771"/>
              <a:gd name="T5" fmla="*/ 0 h 907"/>
            </a:gdLst>
            <a:ahLst/>
            <a:cxnLst>
              <a:cxn ang="0">
                <a:pos x="T0" y="T1"/>
              </a:cxn>
              <a:cxn ang="0">
                <a:pos x="T2" y="T3"/>
              </a:cxn>
              <a:cxn ang="0">
                <a:pos x="T4" y="T5"/>
              </a:cxn>
            </a:cxnLst>
            <a:rect l="0" t="0" r="r" b="b"/>
            <a:pathLst>
              <a:path w="771" h="907">
                <a:moveTo>
                  <a:pt x="771" y="907"/>
                </a:moveTo>
                <a:cubicBezTo>
                  <a:pt x="721" y="710"/>
                  <a:pt x="672" y="514"/>
                  <a:pt x="544" y="363"/>
                </a:cubicBezTo>
                <a:cubicBezTo>
                  <a:pt x="416" y="212"/>
                  <a:pt x="208" y="106"/>
                  <a:pt x="0" y="0"/>
                </a:cubicBezTo>
              </a:path>
            </a:pathLst>
          </a:custGeom>
          <a:noFill/>
          <a:ln w="9525"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0883" name="Text Box 35"/>
          <p:cNvSpPr txBox="1">
            <a:spLocks noChangeArrowheads="1"/>
          </p:cNvSpPr>
          <p:nvPr/>
        </p:nvSpPr>
        <p:spPr bwMode="auto">
          <a:xfrm>
            <a:off x="5164139" y="3500438"/>
            <a:ext cx="644525"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buClr>
                <a:schemeClr val="folHlink"/>
              </a:buClr>
              <a:buSzPct val="60000"/>
              <a:buFont typeface="Wingdings" panose="05000000000000000000" pitchFamily="2" charset="2"/>
              <a:buNone/>
            </a:pPr>
            <a:r>
              <a:rPr lang="en-US" altLang="zh-CN" sz="2000">
                <a:effectLst>
                  <a:outerShdw blurRad="38100" dist="38100" dir="2700000" algn="tl">
                    <a:srgbClr val="000000"/>
                  </a:outerShdw>
                </a:effectLst>
                <a:latin typeface="宋体" panose="02010600030101010101" pitchFamily="2" charset="-122"/>
              </a:rPr>
              <a:t>a</a:t>
            </a:r>
          </a:p>
        </p:txBody>
      </p:sp>
      <p:sp>
        <p:nvSpPr>
          <p:cNvPr id="590884" name="Text Box 36"/>
          <p:cNvSpPr txBox="1">
            <a:spLocks noChangeArrowheads="1"/>
          </p:cNvSpPr>
          <p:nvPr/>
        </p:nvSpPr>
        <p:spPr bwMode="auto">
          <a:xfrm>
            <a:off x="7032626" y="3967163"/>
            <a:ext cx="644525"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buClr>
                <a:schemeClr val="folHlink"/>
              </a:buClr>
              <a:buSzPct val="60000"/>
              <a:buFont typeface="Wingdings" panose="05000000000000000000" pitchFamily="2" charset="2"/>
              <a:buNone/>
            </a:pPr>
            <a:r>
              <a:rPr lang="en-US" altLang="zh-CN" sz="2000">
                <a:effectLst>
                  <a:outerShdw blurRad="38100" dist="38100" dir="2700000" algn="tl">
                    <a:srgbClr val="000000"/>
                  </a:outerShdw>
                </a:effectLst>
                <a:latin typeface="宋体" panose="02010600030101010101" pitchFamily="2" charset="-122"/>
              </a:rPr>
              <a:t>a</a:t>
            </a:r>
          </a:p>
        </p:txBody>
      </p:sp>
      <p:sp>
        <p:nvSpPr>
          <p:cNvPr id="590885" name="Text Box 37"/>
          <p:cNvSpPr txBox="1">
            <a:spLocks noChangeArrowheads="1"/>
          </p:cNvSpPr>
          <p:nvPr/>
        </p:nvSpPr>
        <p:spPr bwMode="auto">
          <a:xfrm>
            <a:off x="8188326" y="4614863"/>
            <a:ext cx="644525"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buClr>
                <a:schemeClr val="folHlink"/>
              </a:buClr>
              <a:buSzPct val="60000"/>
              <a:buFont typeface="Wingdings" panose="05000000000000000000" pitchFamily="2" charset="2"/>
              <a:buNone/>
            </a:pPr>
            <a:r>
              <a:rPr lang="en-US" altLang="zh-CN" sz="2000">
                <a:effectLst>
                  <a:outerShdw blurRad="38100" dist="38100" dir="2700000" algn="tl">
                    <a:srgbClr val="000000"/>
                  </a:outerShdw>
                </a:effectLst>
                <a:latin typeface="宋体" panose="02010600030101010101" pitchFamily="2" charset="-122"/>
              </a:rPr>
              <a:t>a</a:t>
            </a:r>
          </a:p>
        </p:txBody>
      </p:sp>
      <p:sp>
        <p:nvSpPr>
          <p:cNvPr id="590886" name="Text Box 38"/>
          <p:cNvSpPr txBox="1">
            <a:spLocks noChangeArrowheads="1"/>
          </p:cNvSpPr>
          <p:nvPr/>
        </p:nvSpPr>
        <p:spPr bwMode="auto">
          <a:xfrm>
            <a:off x="7032626" y="5516563"/>
            <a:ext cx="644525"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buClr>
                <a:schemeClr val="folHlink"/>
              </a:buClr>
              <a:buSzPct val="60000"/>
              <a:buFont typeface="Wingdings" panose="05000000000000000000" pitchFamily="2" charset="2"/>
              <a:buNone/>
            </a:pPr>
            <a:r>
              <a:rPr lang="en-US" altLang="zh-CN" sz="2000">
                <a:effectLst>
                  <a:outerShdw blurRad="38100" dist="38100" dir="2700000" algn="tl">
                    <a:srgbClr val="000000"/>
                  </a:outerShdw>
                </a:effectLst>
                <a:latin typeface="宋体" panose="02010600030101010101" pitchFamily="2" charset="-122"/>
              </a:rPr>
              <a:t>a</a:t>
            </a:r>
          </a:p>
        </p:txBody>
      </p:sp>
      <p:sp>
        <p:nvSpPr>
          <p:cNvPr id="590887" name="Freeform 39"/>
          <p:cNvSpPr>
            <a:spLocks/>
          </p:cNvSpPr>
          <p:nvPr/>
        </p:nvSpPr>
        <p:spPr bwMode="auto">
          <a:xfrm>
            <a:off x="6072189" y="3128963"/>
            <a:ext cx="466725" cy="444500"/>
          </a:xfrm>
          <a:custGeom>
            <a:avLst/>
            <a:gdLst>
              <a:gd name="T0" fmla="*/ 60 w 294"/>
              <a:gd name="T1" fmla="*/ 280 h 280"/>
              <a:gd name="T2" fmla="*/ 15 w 294"/>
              <a:gd name="T3" fmla="*/ 53 h 280"/>
              <a:gd name="T4" fmla="*/ 151 w 294"/>
              <a:gd name="T5" fmla="*/ 7 h 280"/>
              <a:gd name="T6" fmla="*/ 287 w 294"/>
              <a:gd name="T7" fmla="*/ 98 h 280"/>
              <a:gd name="T8" fmla="*/ 196 w 294"/>
              <a:gd name="T9" fmla="*/ 280 h 280"/>
            </a:gdLst>
            <a:ahLst/>
            <a:cxnLst>
              <a:cxn ang="0">
                <a:pos x="T0" y="T1"/>
              </a:cxn>
              <a:cxn ang="0">
                <a:pos x="T2" y="T3"/>
              </a:cxn>
              <a:cxn ang="0">
                <a:pos x="T4" y="T5"/>
              </a:cxn>
              <a:cxn ang="0">
                <a:pos x="T6" y="T7"/>
              </a:cxn>
              <a:cxn ang="0">
                <a:pos x="T8" y="T9"/>
              </a:cxn>
            </a:cxnLst>
            <a:rect l="0" t="0" r="r" b="b"/>
            <a:pathLst>
              <a:path w="294" h="280">
                <a:moveTo>
                  <a:pt x="60" y="280"/>
                </a:moveTo>
                <a:cubicBezTo>
                  <a:pt x="30" y="189"/>
                  <a:pt x="0" y="98"/>
                  <a:pt x="15" y="53"/>
                </a:cubicBezTo>
                <a:cubicBezTo>
                  <a:pt x="30" y="8"/>
                  <a:pt x="106" y="0"/>
                  <a:pt x="151" y="7"/>
                </a:cubicBezTo>
                <a:cubicBezTo>
                  <a:pt x="196" y="14"/>
                  <a:pt x="280" y="53"/>
                  <a:pt x="287" y="98"/>
                </a:cubicBezTo>
                <a:cubicBezTo>
                  <a:pt x="294" y="143"/>
                  <a:pt x="245" y="211"/>
                  <a:pt x="196" y="280"/>
                </a:cubicBezTo>
              </a:path>
            </a:pathLst>
          </a:custGeom>
          <a:noFill/>
          <a:ln w="9525"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0888" name="Text Box 40"/>
          <p:cNvSpPr txBox="1">
            <a:spLocks noChangeArrowheads="1"/>
          </p:cNvSpPr>
          <p:nvPr/>
        </p:nvSpPr>
        <p:spPr bwMode="auto">
          <a:xfrm>
            <a:off x="6527801" y="3068638"/>
            <a:ext cx="644525"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buClr>
                <a:schemeClr val="folHlink"/>
              </a:buClr>
              <a:buSzPct val="60000"/>
              <a:buFont typeface="Wingdings" panose="05000000000000000000" pitchFamily="2" charset="2"/>
              <a:buNone/>
            </a:pPr>
            <a:r>
              <a:rPr lang="en-US" altLang="zh-CN" sz="2000">
                <a:effectLst>
                  <a:outerShdw blurRad="38100" dist="38100" dir="2700000" algn="tl">
                    <a:srgbClr val="000000"/>
                  </a:outerShdw>
                </a:effectLst>
                <a:latin typeface="宋体" panose="02010600030101010101" pitchFamily="2" charset="-122"/>
              </a:rPr>
              <a:t>a</a:t>
            </a:r>
          </a:p>
        </p:txBody>
      </p:sp>
      <p:sp>
        <p:nvSpPr>
          <p:cNvPr id="590889" name="Freeform 41"/>
          <p:cNvSpPr>
            <a:spLocks/>
          </p:cNvSpPr>
          <p:nvPr/>
        </p:nvSpPr>
        <p:spPr bwMode="auto">
          <a:xfrm flipV="1">
            <a:off x="6061076" y="6321425"/>
            <a:ext cx="466725" cy="419100"/>
          </a:xfrm>
          <a:custGeom>
            <a:avLst/>
            <a:gdLst>
              <a:gd name="T0" fmla="*/ 60 w 294"/>
              <a:gd name="T1" fmla="*/ 280 h 280"/>
              <a:gd name="T2" fmla="*/ 15 w 294"/>
              <a:gd name="T3" fmla="*/ 53 h 280"/>
              <a:gd name="T4" fmla="*/ 151 w 294"/>
              <a:gd name="T5" fmla="*/ 7 h 280"/>
              <a:gd name="T6" fmla="*/ 287 w 294"/>
              <a:gd name="T7" fmla="*/ 98 h 280"/>
              <a:gd name="T8" fmla="*/ 196 w 294"/>
              <a:gd name="T9" fmla="*/ 280 h 280"/>
            </a:gdLst>
            <a:ahLst/>
            <a:cxnLst>
              <a:cxn ang="0">
                <a:pos x="T0" y="T1"/>
              </a:cxn>
              <a:cxn ang="0">
                <a:pos x="T2" y="T3"/>
              </a:cxn>
              <a:cxn ang="0">
                <a:pos x="T4" y="T5"/>
              </a:cxn>
              <a:cxn ang="0">
                <a:pos x="T6" y="T7"/>
              </a:cxn>
              <a:cxn ang="0">
                <a:pos x="T8" y="T9"/>
              </a:cxn>
            </a:cxnLst>
            <a:rect l="0" t="0" r="r" b="b"/>
            <a:pathLst>
              <a:path w="294" h="280">
                <a:moveTo>
                  <a:pt x="60" y="280"/>
                </a:moveTo>
                <a:cubicBezTo>
                  <a:pt x="30" y="189"/>
                  <a:pt x="0" y="98"/>
                  <a:pt x="15" y="53"/>
                </a:cubicBezTo>
                <a:cubicBezTo>
                  <a:pt x="30" y="8"/>
                  <a:pt x="106" y="0"/>
                  <a:pt x="151" y="7"/>
                </a:cubicBezTo>
                <a:cubicBezTo>
                  <a:pt x="196" y="14"/>
                  <a:pt x="280" y="53"/>
                  <a:pt x="287" y="98"/>
                </a:cubicBezTo>
                <a:cubicBezTo>
                  <a:pt x="294" y="143"/>
                  <a:pt x="245" y="211"/>
                  <a:pt x="196" y="280"/>
                </a:cubicBezTo>
              </a:path>
            </a:pathLst>
          </a:custGeom>
          <a:noFill/>
          <a:ln w="9525"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0890" name="Text Box 42"/>
          <p:cNvSpPr txBox="1">
            <a:spLocks noChangeArrowheads="1"/>
          </p:cNvSpPr>
          <p:nvPr/>
        </p:nvSpPr>
        <p:spPr bwMode="auto">
          <a:xfrm>
            <a:off x="5164139" y="5876925"/>
            <a:ext cx="6445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buClr>
                <a:schemeClr val="folHlink"/>
              </a:buClr>
              <a:buSzPct val="60000"/>
              <a:buFont typeface="Wingdings" panose="05000000000000000000" pitchFamily="2" charset="2"/>
              <a:buNone/>
            </a:pPr>
            <a:r>
              <a:rPr lang="en-US" altLang="zh-CN" sz="2000">
                <a:effectLst>
                  <a:outerShdw blurRad="38100" dist="38100" dir="2700000" algn="tl">
                    <a:srgbClr val="000000"/>
                  </a:outerShdw>
                </a:effectLst>
                <a:latin typeface="宋体" panose="02010600030101010101" pitchFamily="2" charset="-122"/>
              </a:rPr>
              <a:t>b</a:t>
            </a:r>
          </a:p>
        </p:txBody>
      </p:sp>
      <p:sp>
        <p:nvSpPr>
          <p:cNvPr id="590891" name="Text Box 43"/>
          <p:cNvSpPr txBox="1">
            <a:spLocks noChangeArrowheads="1"/>
          </p:cNvSpPr>
          <p:nvPr/>
        </p:nvSpPr>
        <p:spPr bwMode="auto">
          <a:xfrm>
            <a:off x="6530976" y="6345238"/>
            <a:ext cx="6445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buClr>
                <a:schemeClr val="folHlink"/>
              </a:buClr>
              <a:buSzPct val="60000"/>
              <a:buFont typeface="Wingdings" panose="05000000000000000000" pitchFamily="2" charset="2"/>
              <a:buNone/>
            </a:pPr>
            <a:r>
              <a:rPr lang="en-US" altLang="zh-CN" sz="2000">
                <a:effectLst>
                  <a:outerShdw blurRad="38100" dist="38100" dir="2700000" algn="tl">
                    <a:srgbClr val="000000"/>
                  </a:outerShdw>
                </a:effectLst>
                <a:latin typeface="宋体" panose="02010600030101010101" pitchFamily="2" charset="-122"/>
              </a:rPr>
              <a:t>b</a:t>
            </a:r>
          </a:p>
        </p:txBody>
      </p:sp>
      <p:sp>
        <p:nvSpPr>
          <p:cNvPr id="590892" name="Text Box 44"/>
          <p:cNvSpPr txBox="1">
            <a:spLocks noChangeArrowheads="1"/>
          </p:cNvSpPr>
          <p:nvPr/>
        </p:nvSpPr>
        <p:spPr bwMode="auto">
          <a:xfrm>
            <a:off x="6746876" y="5013325"/>
            <a:ext cx="6445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buClr>
                <a:schemeClr val="folHlink"/>
              </a:buClr>
              <a:buSzPct val="60000"/>
              <a:buFont typeface="Wingdings" panose="05000000000000000000" pitchFamily="2" charset="2"/>
              <a:buNone/>
            </a:pPr>
            <a:r>
              <a:rPr lang="en-US" altLang="zh-CN" sz="2000">
                <a:effectLst>
                  <a:outerShdw blurRad="38100" dist="38100" dir="2700000" algn="tl">
                    <a:srgbClr val="000000"/>
                  </a:outerShdw>
                </a:effectLst>
                <a:latin typeface="宋体" panose="02010600030101010101" pitchFamily="2" charset="-122"/>
              </a:rPr>
              <a:t>b</a:t>
            </a:r>
          </a:p>
        </p:txBody>
      </p:sp>
      <p:sp>
        <p:nvSpPr>
          <p:cNvPr id="590893" name="Text Box 45"/>
          <p:cNvSpPr txBox="1">
            <a:spLocks noChangeArrowheads="1"/>
          </p:cNvSpPr>
          <p:nvPr/>
        </p:nvSpPr>
        <p:spPr bwMode="auto">
          <a:xfrm>
            <a:off x="9412289" y="4652963"/>
            <a:ext cx="6445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buClr>
                <a:schemeClr val="folHlink"/>
              </a:buClr>
              <a:buSzPct val="60000"/>
              <a:buFont typeface="Wingdings" panose="05000000000000000000" pitchFamily="2" charset="2"/>
              <a:buNone/>
            </a:pPr>
            <a:r>
              <a:rPr lang="en-US" altLang="zh-CN" sz="2000">
                <a:effectLst>
                  <a:outerShdw blurRad="38100" dist="38100" dir="2700000" algn="tl">
                    <a:srgbClr val="000000"/>
                  </a:outerShdw>
                </a:effectLst>
                <a:latin typeface="宋体" panose="02010600030101010101" pitchFamily="2" charset="-122"/>
              </a:rPr>
              <a:t>b</a:t>
            </a:r>
          </a:p>
        </p:txBody>
      </p:sp>
      <p:sp>
        <p:nvSpPr>
          <p:cNvPr id="590894" name="Text Box 46"/>
          <p:cNvSpPr txBox="1">
            <a:spLocks noChangeArrowheads="1"/>
          </p:cNvSpPr>
          <p:nvPr/>
        </p:nvSpPr>
        <p:spPr bwMode="auto">
          <a:xfrm>
            <a:off x="1919288" y="188913"/>
            <a:ext cx="64817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folHlink"/>
              </a:buClr>
              <a:buSzPct val="60000"/>
              <a:buFont typeface="Wingdings" panose="05000000000000000000" pitchFamily="2" charset="2"/>
              <a:buNone/>
            </a:pPr>
            <a:r>
              <a:rPr lang="zh-CN" altLang="en-US" sz="2400" b="1" dirty="0" smtClean="0">
                <a:solidFill>
                  <a:srgbClr val="FFC000"/>
                </a:solidFill>
                <a:latin typeface="宋体" panose="02010600030101010101" pitchFamily="2" charset="-122"/>
              </a:rPr>
              <a:t>确定</a:t>
            </a:r>
            <a:r>
              <a:rPr lang="zh-CN" altLang="en-US" sz="2400" b="1" dirty="0">
                <a:solidFill>
                  <a:srgbClr val="FFC000"/>
                </a:solidFill>
                <a:latin typeface="宋体" panose="02010600030101010101" pitchFamily="2" charset="-122"/>
              </a:rPr>
              <a:t>有穷自动机的化简</a:t>
            </a:r>
            <a:endParaRPr lang="zh-CN" altLang="en-US" sz="2800" b="1" dirty="0">
              <a:solidFill>
                <a:srgbClr val="FFC000"/>
              </a:solidFill>
              <a:latin typeface="宋体" panose="02010600030101010101" pitchFamily="2" charset="-122"/>
            </a:endParaRPr>
          </a:p>
        </p:txBody>
      </p:sp>
      <p:sp>
        <p:nvSpPr>
          <p:cNvPr id="590895" name="Text Box 47"/>
          <p:cNvSpPr txBox="1">
            <a:spLocks noChangeArrowheads="1"/>
          </p:cNvSpPr>
          <p:nvPr/>
        </p:nvSpPr>
        <p:spPr bwMode="auto">
          <a:xfrm>
            <a:off x="6959601" y="3573463"/>
            <a:ext cx="6445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buClr>
                <a:schemeClr val="folHlink"/>
              </a:buClr>
              <a:buSzPct val="60000"/>
              <a:buFont typeface="Wingdings" panose="05000000000000000000" pitchFamily="2" charset="2"/>
              <a:buNone/>
            </a:pPr>
            <a:r>
              <a:rPr lang="en-US" altLang="zh-CN" sz="2000">
                <a:effectLst>
                  <a:outerShdw blurRad="38100" dist="38100" dir="2700000" algn="tl">
                    <a:srgbClr val="000000"/>
                  </a:outerShdw>
                </a:effectLst>
                <a:latin typeface="宋体" panose="02010600030101010101" pitchFamily="2" charset="-122"/>
              </a:rPr>
              <a:t>b</a:t>
            </a:r>
          </a:p>
        </p:txBody>
      </p:sp>
    </p:spTree>
    <p:extLst>
      <p:ext uri="{BB962C8B-B14F-4D97-AF65-F5344CB8AC3E}">
        <p14:creationId xmlns:p14="http://schemas.microsoft.com/office/powerpoint/2010/main" val="26945725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64" name="Rectangle 28"/>
          <p:cNvSpPr>
            <a:spLocks noChangeArrowheads="1"/>
          </p:cNvSpPr>
          <p:nvPr/>
        </p:nvSpPr>
        <p:spPr bwMode="auto">
          <a:xfrm>
            <a:off x="2228850" y="1630364"/>
            <a:ext cx="8116888"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buFontTx/>
              <a:buAutoNum type="arabicParenBoth"/>
            </a:pPr>
            <a:r>
              <a:rPr lang="zh-CN" altLang="en-US" sz="3600" dirty="0">
                <a:latin typeface="宋体" panose="02010600030101010101" pitchFamily="2" charset="-122"/>
              </a:rPr>
              <a:t>一致性条件:</a:t>
            </a:r>
            <a:r>
              <a:rPr lang="zh-CN" altLang="en-US" sz="3600" dirty="0">
                <a:solidFill>
                  <a:srgbClr val="FFFF66"/>
                </a:solidFill>
                <a:latin typeface="宋体" panose="02010600030101010101" pitchFamily="2" charset="-122"/>
              </a:rPr>
              <a:t> </a:t>
            </a:r>
            <a:r>
              <a:rPr lang="zh-CN" altLang="en-US" sz="3600" dirty="0">
                <a:solidFill>
                  <a:srgbClr val="C00000"/>
                </a:solidFill>
                <a:latin typeface="宋体" panose="02010600030101010101" pitchFamily="2" charset="-122"/>
              </a:rPr>
              <a:t>状态</a:t>
            </a:r>
            <a:r>
              <a:rPr lang="en-US" altLang="zh-CN" sz="3600" dirty="0">
                <a:solidFill>
                  <a:srgbClr val="C00000"/>
                </a:solidFill>
                <a:latin typeface="宋体" panose="02010600030101010101" pitchFamily="2" charset="-122"/>
              </a:rPr>
              <a:t>s</a:t>
            </a:r>
            <a:r>
              <a:rPr lang="zh-CN" altLang="en-US" sz="3600" dirty="0">
                <a:solidFill>
                  <a:srgbClr val="C00000"/>
                </a:solidFill>
                <a:latin typeface="宋体" panose="02010600030101010101" pitchFamily="2" charset="-122"/>
              </a:rPr>
              <a:t>和</a:t>
            </a:r>
            <a:r>
              <a:rPr lang="en-US" altLang="zh-CN" sz="3600" dirty="0">
                <a:solidFill>
                  <a:srgbClr val="C00000"/>
                </a:solidFill>
                <a:latin typeface="宋体" panose="02010600030101010101" pitchFamily="2" charset="-122"/>
              </a:rPr>
              <a:t>t</a:t>
            </a:r>
            <a:r>
              <a:rPr lang="zh-CN" altLang="en-US" sz="3600" dirty="0">
                <a:solidFill>
                  <a:srgbClr val="C00000"/>
                </a:solidFill>
                <a:latin typeface="宋体" panose="02010600030101010101" pitchFamily="2" charset="-122"/>
              </a:rPr>
              <a:t>必须同时为</a:t>
            </a:r>
          </a:p>
          <a:p>
            <a:pPr eaLnBrk="1" hangingPunct="1"/>
            <a:r>
              <a:rPr lang="zh-CN" altLang="en-US" sz="3600" dirty="0">
                <a:solidFill>
                  <a:srgbClr val="C00000"/>
                </a:solidFill>
                <a:latin typeface="宋体" panose="02010600030101010101" pitchFamily="2" charset="-122"/>
              </a:rPr>
              <a:t>   终态或非终态</a:t>
            </a:r>
            <a:r>
              <a:rPr lang="zh-CN" altLang="en-US" sz="3600" dirty="0">
                <a:solidFill>
                  <a:srgbClr val="CCCC00"/>
                </a:solidFill>
                <a:latin typeface="Times New Roman" panose="02020603050405020304" pitchFamily="18" charset="0"/>
              </a:rPr>
              <a:t>。 </a:t>
            </a:r>
          </a:p>
        </p:txBody>
      </p:sp>
      <p:sp>
        <p:nvSpPr>
          <p:cNvPr id="65565" name="Rectangle 29"/>
          <p:cNvSpPr>
            <a:spLocks noChangeArrowheads="1"/>
          </p:cNvSpPr>
          <p:nvPr/>
        </p:nvSpPr>
        <p:spPr bwMode="auto">
          <a:xfrm>
            <a:off x="1905000" y="936626"/>
            <a:ext cx="6629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r>
              <a:rPr lang="zh-CN" altLang="en-US" sz="4000" dirty="0" smtClean="0">
                <a:latin typeface="宋体" panose="02010600030101010101" pitchFamily="2" charset="-122"/>
              </a:rPr>
              <a:t>两</a:t>
            </a:r>
            <a:r>
              <a:rPr lang="zh-CN" altLang="en-US" sz="4000" dirty="0">
                <a:latin typeface="宋体" panose="02010600030101010101" pitchFamily="2" charset="-122"/>
              </a:rPr>
              <a:t>个状态等价的条件:</a:t>
            </a:r>
          </a:p>
        </p:txBody>
      </p:sp>
      <p:sp>
        <p:nvSpPr>
          <p:cNvPr id="65566" name="Rectangle 30"/>
          <p:cNvSpPr>
            <a:spLocks noChangeArrowheads="1"/>
          </p:cNvSpPr>
          <p:nvPr/>
        </p:nvSpPr>
        <p:spPr bwMode="auto">
          <a:xfrm>
            <a:off x="2286001" y="2805114"/>
            <a:ext cx="813117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buFontTx/>
              <a:buAutoNum type="arabicParenBoth" startAt="2"/>
            </a:pPr>
            <a:r>
              <a:rPr lang="zh-CN" altLang="en-US" sz="3600" dirty="0">
                <a:latin typeface="宋体" panose="02010600030101010101" pitchFamily="2" charset="-122"/>
              </a:rPr>
              <a:t>蔓延性条件</a:t>
            </a:r>
            <a:r>
              <a:rPr lang="zh-CN" altLang="en-US" sz="3600" dirty="0">
                <a:solidFill>
                  <a:srgbClr val="C00000"/>
                </a:solidFill>
                <a:latin typeface="宋体" panose="02010600030101010101" pitchFamily="2" charset="-122"/>
              </a:rPr>
              <a:t>:</a:t>
            </a:r>
            <a:r>
              <a:rPr lang="zh-CN" altLang="en-US" sz="3600" dirty="0">
                <a:solidFill>
                  <a:srgbClr val="C00000"/>
                </a:solidFill>
                <a:latin typeface="Times New Roman" panose="02020603050405020304" pitchFamily="18" charset="0"/>
              </a:rPr>
              <a:t>  对于所有输入符号</a:t>
            </a:r>
            <a:r>
              <a:rPr lang="en-US" altLang="zh-CN" sz="3600" dirty="0">
                <a:solidFill>
                  <a:srgbClr val="C00000"/>
                </a:solidFill>
                <a:latin typeface="Times New Roman" panose="02020603050405020304" pitchFamily="18" charset="0"/>
              </a:rPr>
              <a:t>a,</a:t>
            </a:r>
          </a:p>
          <a:p>
            <a:pPr eaLnBrk="1" hangingPunct="1"/>
            <a:r>
              <a:rPr lang="en-US" altLang="zh-CN" sz="3600" dirty="0">
                <a:solidFill>
                  <a:srgbClr val="C00000"/>
                </a:solidFill>
                <a:latin typeface="Times New Roman" panose="02020603050405020304" pitchFamily="18" charset="0"/>
              </a:rPr>
              <a:t>      </a:t>
            </a:r>
            <a:r>
              <a:rPr lang="zh-CN" altLang="en-US" sz="3600" dirty="0">
                <a:solidFill>
                  <a:srgbClr val="C00000"/>
                </a:solidFill>
                <a:latin typeface="Times New Roman" panose="02020603050405020304" pitchFamily="18" charset="0"/>
              </a:rPr>
              <a:t>状态 </a:t>
            </a:r>
            <a:r>
              <a:rPr lang="en-US" altLang="zh-CN" sz="3600" dirty="0">
                <a:solidFill>
                  <a:srgbClr val="C00000"/>
                </a:solidFill>
                <a:latin typeface="Times New Roman" panose="02020603050405020304" pitchFamily="18" charset="0"/>
              </a:rPr>
              <a:t>s </a:t>
            </a:r>
            <a:r>
              <a:rPr lang="zh-CN" altLang="en-US" sz="3600" dirty="0">
                <a:solidFill>
                  <a:srgbClr val="C00000"/>
                </a:solidFill>
                <a:latin typeface="Times New Roman" panose="02020603050405020304" pitchFamily="18" charset="0"/>
              </a:rPr>
              <a:t>和 </a:t>
            </a:r>
            <a:r>
              <a:rPr lang="en-US" altLang="zh-CN" sz="3600" dirty="0">
                <a:solidFill>
                  <a:srgbClr val="C00000"/>
                </a:solidFill>
                <a:latin typeface="Times New Roman" panose="02020603050405020304" pitchFamily="18" charset="0"/>
              </a:rPr>
              <a:t>t </a:t>
            </a:r>
            <a:r>
              <a:rPr lang="zh-CN" altLang="en-US" sz="3600" dirty="0">
                <a:solidFill>
                  <a:srgbClr val="C00000"/>
                </a:solidFill>
                <a:latin typeface="Times New Roman" panose="02020603050405020304" pitchFamily="18" charset="0"/>
              </a:rPr>
              <a:t>必须转到</a:t>
            </a:r>
            <a:r>
              <a:rPr lang="zh-CN" altLang="en-US" sz="3600" dirty="0">
                <a:solidFill>
                  <a:srgbClr val="011893"/>
                </a:solidFill>
                <a:latin typeface="Times New Roman" panose="02020603050405020304" pitchFamily="18" charset="0"/>
              </a:rPr>
              <a:t>等价</a:t>
            </a:r>
            <a:r>
              <a:rPr lang="zh-CN" altLang="en-US" sz="3600" dirty="0">
                <a:solidFill>
                  <a:srgbClr val="C00000"/>
                </a:solidFill>
                <a:latin typeface="Times New Roman" panose="02020603050405020304" pitchFamily="18" charset="0"/>
              </a:rPr>
              <a:t>的状态里</a:t>
            </a:r>
            <a:r>
              <a:rPr lang="zh-CN" altLang="en-US" sz="3600" dirty="0">
                <a:solidFill>
                  <a:srgbClr val="CCCC00"/>
                </a:solidFill>
                <a:latin typeface="Times New Roman" panose="02020603050405020304" pitchFamily="18" charset="0"/>
              </a:rPr>
              <a:t>。</a:t>
            </a:r>
          </a:p>
        </p:txBody>
      </p:sp>
      <p:sp>
        <p:nvSpPr>
          <p:cNvPr id="5128" name="Rectangle 40"/>
          <p:cNvSpPr>
            <a:spLocks noGrp="1" noChangeArrowheads="1"/>
          </p:cNvSpPr>
          <p:nvPr>
            <p:ph type="ctrTitle"/>
          </p:nvPr>
        </p:nvSpPr>
        <p:spPr>
          <a:xfrm>
            <a:off x="1614488" y="53976"/>
            <a:ext cx="9053512" cy="919163"/>
          </a:xfrm>
          <a:noFill/>
        </p:spPr>
        <p:txBody>
          <a:bodyPr/>
          <a:lstStyle/>
          <a:p>
            <a:pPr eaLnBrk="1" hangingPunct="1"/>
            <a:r>
              <a:rPr lang="en-US" altLang="zh-CN" sz="5400" dirty="0">
                <a:latin typeface="Times New Roman" panose="02020603050405020304" pitchFamily="18" charset="0"/>
              </a:rPr>
              <a:t> </a:t>
            </a:r>
            <a:endParaRPr lang="zh-CN" altLang="en-US" sz="5400" dirty="0">
              <a:latin typeface="Times New Roman" panose="02020603050405020304" pitchFamily="18" charset="0"/>
            </a:endParaRPr>
          </a:p>
        </p:txBody>
      </p:sp>
    </p:spTree>
    <p:extLst>
      <p:ext uri="{BB962C8B-B14F-4D97-AF65-F5344CB8AC3E}">
        <p14:creationId xmlns:p14="http://schemas.microsoft.com/office/powerpoint/2010/main" val="93317531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565"/>
                                        </p:tgtEl>
                                        <p:attrNameLst>
                                          <p:attrName>style.visibility</p:attrName>
                                        </p:attrNameLst>
                                      </p:cBhvr>
                                      <p:to>
                                        <p:strVal val="visible"/>
                                      </p:to>
                                    </p:set>
                                    <p:anim calcmode="lin" valueType="num">
                                      <p:cBhvr additive="base">
                                        <p:cTn id="7" dur="500" fill="hold"/>
                                        <p:tgtEl>
                                          <p:spTgt spid="65565"/>
                                        </p:tgtEl>
                                        <p:attrNameLst>
                                          <p:attrName>ppt_x</p:attrName>
                                        </p:attrNameLst>
                                      </p:cBhvr>
                                      <p:tavLst>
                                        <p:tav tm="0">
                                          <p:val>
                                            <p:strVal val="0-#ppt_w/2"/>
                                          </p:val>
                                        </p:tav>
                                        <p:tav tm="100000">
                                          <p:val>
                                            <p:strVal val="#ppt_x"/>
                                          </p:val>
                                        </p:tav>
                                      </p:tavLst>
                                    </p:anim>
                                    <p:anim calcmode="lin" valueType="num">
                                      <p:cBhvr additive="base">
                                        <p:cTn id="8" dur="500" fill="hold"/>
                                        <p:tgtEl>
                                          <p:spTgt spid="6556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iterate type="wd">
                                    <p:tmPct val="100000"/>
                                  </p:iterate>
                                  <p:childTnLst>
                                    <p:set>
                                      <p:cBhvr>
                                        <p:cTn id="12" dur="1" fill="hold">
                                          <p:stCondLst>
                                            <p:cond delay="0"/>
                                          </p:stCondLst>
                                        </p:cTn>
                                        <p:tgtEl>
                                          <p:spTgt spid="65564"/>
                                        </p:tgtEl>
                                        <p:attrNameLst>
                                          <p:attrName>style.visibility</p:attrName>
                                        </p:attrNameLst>
                                      </p:cBhvr>
                                      <p:to>
                                        <p:strVal val="visible"/>
                                      </p:to>
                                    </p:set>
                                    <p:animEffect transition="in" filter="wipe(left)">
                                      <p:cBhvr>
                                        <p:cTn id="13" dur="300"/>
                                        <p:tgtEl>
                                          <p:spTgt spid="6556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iterate type="wd">
                                    <p:tmPct val="100000"/>
                                  </p:iterate>
                                  <p:childTnLst>
                                    <p:set>
                                      <p:cBhvr>
                                        <p:cTn id="17" dur="1" fill="hold">
                                          <p:stCondLst>
                                            <p:cond delay="0"/>
                                          </p:stCondLst>
                                        </p:cTn>
                                        <p:tgtEl>
                                          <p:spTgt spid="65566"/>
                                        </p:tgtEl>
                                        <p:attrNameLst>
                                          <p:attrName>style.visibility</p:attrName>
                                        </p:attrNameLst>
                                      </p:cBhvr>
                                      <p:to>
                                        <p:strVal val="visible"/>
                                      </p:to>
                                    </p:set>
                                    <p:animEffect transition="in" filter="wipe(left)">
                                      <p:cBhvr>
                                        <p:cTn id="18" dur="300"/>
                                        <p:tgtEl>
                                          <p:spTgt spid="65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64" grpId="0" autoUpdateAnimBg="0"/>
      <p:bldP spid="65565" grpId="0" autoUpdateAnimBg="0"/>
      <p:bldP spid="65566"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fld id="{01953935-F4D1-4BD8-A082-4B718657A219}" type="slidenum">
              <a:rPr lang="en-US" altLang="zh-CN"/>
              <a:pPr/>
              <a:t>38</a:t>
            </a:fld>
            <a:endParaRPr lang="en-US" altLang="zh-CN"/>
          </a:p>
        </p:txBody>
      </p:sp>
      <p:sp>
        <p:nvSpPr>
          <p:cNvPr id="591874" name="Text Box 2"/>
          <p:cNvSpPr txBox="1">
            <a:spLocks noChangeArrowheads="1"/>
          </p:cNvSpPr>
          <p:nvPr/>
        </p:nvSpPr>
        <p:spPr bwMode="auto">
          <a:xfrm>
            <a:off x="1847851" y="3789363"/>
            <a:ext cx="86407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b="1" dirty="0">
                <a:solidFill>
                  <a:srgbClr val="011893"/>
                </a:solidFill>
                <a:effectLst>
                  <a:outerShdw blurRad="38100" dist="38100" dir="2700000" algn="tl">
                    <a:srgbClr val="000000"/>
                  </a:outerShdw>
                </a:effectLst>
                <a:latin typeface="Tahoma" panose="020B0604030504040204" pitchFamily="34" charset="0"/>
              </a:rPr>
              <a:t> </a:t>
            </a:r>
            <a:r>
              <a:rPr kumimoji="1" lang="zh-CN" altLang="en-US" sz="2400" b="1" dirty="0">
                <a:solidFill>
                  <a:srgbClr val="011893"/>
                </a:solidFill>
                <a:latin typeface="Tahoma" panose="020B0604030504040204" pitchFamily="34" charset="0"/>
              </a:rPr>
              <a:t>注意：</a:t>
            </a:r>
            <a:r>
              <a:rPr kumimoji="1" lang="zh-CN" altLang="en-US" sz="2400" b="1" dirty="0">
                <a:latin typeface="Tahoma" panose="020B0604030504040204" pitchFamily="34" charset="0"/>
              </a:rPr>
              <a:t>终态和非终态是可区分的。</a:t>
            </a:r>
          </a:p>
          <a:p>
            <a:r>
              <a:rPr kumimoji="1" lang="zh-CN" altLang="en-US" sz="2000" b="1" dirty="0">
                <a:latin typeface="Tahoma" panose="020B0604030504040204" pitchFamily="34" charset="0"/>
              </a:rPr>
              <a:t>（因为终态可以读</a:t>
            </a:r>
            <a:r>
              <a:rPr kumimoji="1" lang="en-US" altLang="zh-CN" sz="2000" b="1" dirty="0">
                <a:latin typeface="宋体" panose="02010600030101010101" pitchFamily="2" charset="-122"/>
              </a:rPr>
              <a:t>ε</a:t>
            </a:r>
            <a:r>
              <a:rPr kumimoji="1" lang="zh-CN" altLang="en-US" sz="2000" b="1" dirty="0">
                <a:latin typeface="宋体" panose="02010600030101010101" pitchFamily="2" charset="-122"/>
              </a:rPr>
              <a:t>回到终态而非终态读入</a:t>
            </a:r>
            <a:r>
              <a:rPr kumimoji="1" lang="en-US" altLang="zh-CN" sz="2000" b="1" dirty="0">
                <a:latin typeface="宋体" panose="02010600030101010101" pitchFamily="2" charset="-122"/>
              </a:rPr>
              <a:t>ε</a:t>
            </a:r>
            <a:r>
              <a:rPr kumimoji="1" lang="zh-CN" altLang="en-US" sz="2000" b="1" dirty="0">
                <a:latin typeface="宋体" panose="02010600030101010101" pitchFamily="2" charset="-122"/>
              </a:rPr>
              <a:t>则不能回到终态）</a:t>
            </a:r>
          </a:p>
        </p:txBody>
      </p:sp>
      <p:sp>
        <p:nvSpPr>
          <p:cNvPr id="591875" name="Rectangle 3"/>
          <p:cNvSpPr>
            <a:spLocks noChangeArrowheads="1"/>
          </p:cNvSpPr>
          <p:nvPr/>
        </p:nvSpPr>
        <p:spPr bwMode="auto">
          <a:xfrm>
            <a:off x="1992313" y="1989139"/>
            <a:ext cx="8280400"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folHlink"/>
              </a:buClr>
              <a:buSzPct val="60000"/>
              <a:buFont typeface="Wingdings" panose="05000000000000000000" pitchFamily="2" charset="2"/>
              <a:buNone/>
            </a:pPr>
            <a:r>
              <a:rPr kumimoji="1" lang="zh-CN" altLang="en-US" sz="2400" b="1" dirty="0">
                <a:solidFill>
                  <a:srgbClr val="011893"/>
                </a:solidFill>
                <a:latin typeface="Tahoma" panose="020B0604030504040204" pitchFamily="34" charset="0"/>
              </a:rPr>
              <a:t>可区分： </a:t>
            </a:r>
            <a:r>
              <a:rPr kumimoji="1" lang="zh-CN" altLang="en-US" sz="2400" b="1" dirty="0">
                <a:latin typeface="宋体" panose="02010600030101010101" pitchFamily="2" charset="-122"/>
              </a:rPr>
              <a:t>若两不同状态不等价，则称它们是可区分的。</a:t>
            </a:r>
          </a:p>
          <a:p>
            <a:pPr>
              <a:spcBef>
                <a:spcPct val="20000"/>
              </a:spcBef>
              <a:buClr>
                <a:schemeClr val="folHlink"/>
              </a:buClr>
              <a:buSzPct val="60000"/>
              <a:buFont typeface="Wingdings" panose="05000000000000000000" pitchFamily="2" charset="2"/>
              <a:buNone/>
            </a:pPr>
            <a:r>
              <a:rPr kumimoji="1" lang="zh-CN" altLang="en-US" sz="2400" b="1" dirty="0">
                <a:latin typeface="宋体" panose="02010600030101010101" pitchFamily="2" charset="-122"/>
              </a:rPr>
              <a:t>如图中状态</a:t>
            </a:r>
            <a:r>
              <a:rPr kumimoji="1" lang="en-US" altLang="zh-CN" sz="2400" b="1" dirty="0">
                <a:latin typeface="宋体" panose="02010600030101010101" pitchFamily="2" charset="-122"/>
              </a:rPr>
              <a:t>1</a:t>
            </a:r>
            <a:r>
              <a:rPr kumimoji="1" lang="zh-CN" altLang="en-US" sz="2400" b="1" dirty="0">
                <a:latin typeface="宋体" panose="02010600030101010101" pitchFamily="2" charset="-122"/>
              </a:rPr>
              <a:t>，</a:t>
            </a:r>
            <a:r>
              <a:rPr kumimoji="1" lang="en-US" altLang="zh-CN" sz="2400" b="1" dirty="0">
                <a:latin typeface="宋体" panose="02010600030101010101" pitchFamily="2" charset="-122"/>
              </a:rPr>
              <a:t>2</a:t>
            </a:r>
            <a:r>
              <a:rPr kumimoji="1" lang="zh-CN" altLang="en-US" sz="2400" b="1" dirty="0">
                <a:latin typeface="宋体" panose="02010600030101010101" pitchFamily="2" charset="-122"/>
              </a:rPr>
              <a:t>就是可区分的。因为从</a:t>
            </a:r>
            <a:r>
              <a:rPr kumimoji="1" lang="en-US" altLang="zh-CN" sz="2400" b="1" dirty="0">
                <a:latin typeface="宋体" panose="02010600030101010101" pitchFamily="2" charset="-122"/>
              </a:rPr>
              <a:t>1</a:t>
            </a:r>
            <a:r>
              <a:rPr kumimoji="1" lang="zh-CN" altLang="en-US" sz="2400" b="1" dirty="0">
                <a:latin typeface="宋体" panose="02010600030101010101" pitchFamily="2" charset="-122"/>
              </a:rPr>
              <a:t>出发读入</a:t>
            </a:r>
            <a:r>
              <a:rPr kumimoji="1" lang="en-US" altLang="zh-CN" sz="2400" b="1" dirty="0">
                <a:latin typeface="宋体" panose="02010600030101010101" pitchFamily="2" charset="-122"/>
              </a:rPr>
              <a:t>a</a:t>
            </a:r>
            <a:r>
              <a:rPr kumimoji="1" lang="zh-CN" altLang="en-US" sz="2400" b="1" dirty="0">
                <a:latin typeface="宋体" panose="02010600030101010101" pitchFamily="2" charset="-122"/>
              </a:rPr>
              <a:t>到达终态，而从</a:t>
            </a:r>
            <a:r>
              <a:rPr kumimoji="1" lang="en-US" altLang="zh-CN" sz="2400" b="1" dirty="0">
                <a:latin typeface="宋体" panose="02010600030101010101" pitchFamily="2" charset="-122"/>
              </a:rPr>
              <a:t>2</a:t>
            </a:r>
            <a:r>
              <a:rPr kumimoji="1" lang="zh-CN" altLang="en-US" sz="2400" b="1" dirty="0">
                <a:latin typeface="宋体" panose="02010600030101010101" pitchFamily="2" charset="-122"/>
              </a:rPr>
              <a:t>出发读入</a:t>
            </a:r>
            <a:r>
              <a:rPr kumimoji="1" lang="en-US" altLang="zh-CN" sz="2400" b="1" dirty="0">
                <a:latin typeface="宋体" panose="02010600030101010101" pitchFamily="2" charset="-122"/>
              </a:rPr>
              <a:t>a</a:t>
            </a:r>
            <a:r>
              <a:rPr kumimoji="1" lang="zh-CN" altLang="en-US" sz="2400" b="1" dirty="0">
                <a:latin typeface="宋体" panose="02010600030101010101" pitchFamily="2" charset="-122"/>
              </a:rPr>
              <a:t>则只能到达非终态。</a:t>
            </a:r>
          </a:p>
        </p:txBody>
      </p:sp>
    </p:spTree>
    <p:extLst>
      <p:ext uri="{BB962C8B-B14F-4D97-AF65-F5344CB8AC3E}">
        <p14:creationId xmlns:p14="http://schemas.microsoft.com/office/powerpoint/2010/main" val="19009972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91874"/>
                                        </p:tgtEl>
                                        <p:attrNameLst>
                                          <p:attrName>style.visibility</p:attrName>
                                        </p:attrNameLst>
                                      </p:cBhvr>
                                      <p:to>
                                        <p:strVal val="visible"/>
                                      </p:to>
                                    </p:set>
                                    <p:anim calcmode="lin" valueType="num">
                                      <p:cBhvr additive="base">
                                        <p:cTn id="7" dur="500" fill="hold"/>
                                        <p:tgtEl>
                                          <p:spTgt spid="591874"/>
                                        </p:tgtEl>
                                        <p:attrNameLst>
                                          <p:attrName>ppt_x</p:attrName>
                                        </p:attrNameLst>
                                      </p:cBhvr>
                                      <p:tavLst>
                                        <p:tav tm="0">
                                          <p:val>
                                            <p:strVal val="0-#ppt_w/2"/>
                                          </p:val>
                                        </p:tav>
                                        <p:tav tm="100000">
                                          <p:val>
                                            <p:strVal val="#ppt_x"/>
                                          </p:val>
                                        </p:tav>
                                      </p:tavLst>
                                    </p:anim>
                                    <p:anim calcmode="lin" valueType="num">
                                      <p:cBhvr additive="base">
                                        <p:cTn id="8" dur="500" fill="hold"/>
                                        <p:tgtEl>
                                          <p:spTgt spid="5918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874"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8" name="Rectangle 4"/>
          <p:cNvSpPr>
            <a:spLocks noChangeArrowheads="1"/>
          </p:cNvSpPr>
          <p:nvPr/>
        </p:nvSpPr>
        <p:spPr bwMode="auto">
          <a:xfrm>
            <a:off x="2028826" y="1676401"/>
            <a:ext cx="8105775" cy="2890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buFontTx/>
              <a:buNone/>
            </a:pPr>
            <a:r>
              <a:rPr lang="zh-CN" altLang="en-US" sz="3600" b="1" dirty="0">
                <a:latin typeface="宋体" panose="02010600030101010101" pitchFamily="2" charset="-122"/>
              </a:rPr>
              <a:t>把（</a:t>
            </a:r>
            <a:r>
              <a:rPr lang="en-US" altLang="zh-CN" sz="3600" b="1" dirty="0">
                <a:latin typeface="宋体" panose="02010600030101010101" pitchFamily="2" charset="-122"/>
              </a:rPr>
              <a:t>DFA</a:t>
            </a:r>
            <a:r>
              <a:rPr lang="zh-CN" altLang="en-US" sz="3600" b="1" dirty="0">
                <a:latin typeface="宋体" panose="02010600030101010101" pitchFamily="2" charset="-122"/>
              </a:rPr>
              <a:t>）Ｍ的状态集分别划成一些不相交子集</a:t>
            </a:r>
            <a:r>
              <a:rPr lang="zh-CN" altLang="en-US" sz="3600" dirty="0" smtClean="0">
                <a:latin typeface="Times New Roman" panose="02020603050405020304" pitchFamily="18" charset="0"/>
              </a:rPr>
              <a:t>，</a:t>
            </a:r>
            <a:r>
              <a:rPr lang="zh-CN" altLang="en-US" sz="3600" b="1" dirty="0">
                <a:latin typeface="宋体" panose="02010600030101010101" pitchFamily="2" charset="-122"/>
              </a:rPr>
              <a:t>使得任何</a:t>
            </a:r>
            <a:r>
              <a:rPr lang="zh-CN" altLang="en-US" sz="3600" b="1" dirty="0" smtClean="0">
                <a:latin typeface="宋体" panose="02010600030101010101" pitchFamily="2" charset="-122"/>
              </a:rPr>
              <a:t>不同</a:t>
            </a:r>
            <a:r>
              <a:rPr lang="zh-CN" altLang="en-US" sz="3600" b="1" dirty="0">
                <a:latin typeface="宋体" panose="02010600030101010101" pitchFamily="2" charset="-122"/>
              </a:rPr>
              <a:t>的两个子集的状态是可区分的，而同一子集中的任何两个状态是等价的。</a:t>
            </a:r>
          </a:p>
          <a:p>
            <a:pPr eaLnBrk="1" hangingPunct="1">
              <a:lnSpc>
                <a:spcPct val="105000"/>
              </a:lnSpc>
            </a:pPr>
            <a:r>
              <a:rPr lang="zh-CN" altLang="en-US" sz="3600" dirty="0" smtClean="0">
                <a:latin typeface="Times New Roman" panose="02020603050405020304" pitchFamily="18" charset="0"/>
              </a:rPr>
              <a:t>。</a:t>
            </a:r>
            <a:endParaRPr lang="zh-CN" altLang="en-US" sz="3600" dirty="0">
              <a:latin typeface="Times New Roman" panose="02020603050405020304" pitchFamily="18" charset="0"/>
            </a:endParaRPr>
          </a:p>
        </p:txBody>
      </p:sp>
      <p:sp>
        <p:nvSpPr>
          <p:cNvPr id="113672" name="Rectangle 8"/>
          <p:cNvSpPr>
            <a:spLocks noChangeArrowheads="1"/>
          </p:cNvSpPr>
          <p:nvPr/>
        </p:nvSpPr>
        <p:spPr bwMode="auto">
          <a:xfrm>
            <a:off x="2362200" y="990600"/>
            <a:ext cx="3886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r>
              <a:rPr lang="zh-CN" altLang="en-US" sz="3600" dirty="0">
                <a:solidFill>
                  <a:srgbClr val="C00000"/>
                </a:solidFill>
                <a:latin typeface="宋体" panose="02010600030101010101" pitchFamily="2" charset="-122"/>
              </a:rPr>
              <a:t>化简方法:</a:t>
            </a:r>
            <a:endParaRPr lang="zh-CN" altLang="en-US" sz="3600" dirty="0">
              <a:solidFill>
                <a:srgbClr val="C00000"/>
              </a:solidFill>
              <a:latin typeface="Times New Roman" panose="02020603050405020304" pitchFamily="18" charset="0"/>
            </a:endParaRPr>
          </a:p>
        </p:txBody>
      </p:sp>
      <p:sp>
        <p:nvSpPr>
          <p:cNvPr id="113677" name="Rectangle 13"/>
          <p:cNvSpPr>
            <a:spLocks noChangeArrowheads="1"/>
          </p:cNvSpPr>
          <p:nvPr/>
        </p:nvSpPr>
        <p:spPr bwMode="auto">
          <a:xfrm>
            <a:off x="1981200" y="4137026"/>
            <a:ext cx="8229600" cy="239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lnSpc>
                <a:spcPct val="105000"/>
              </a:lnSpc>
            </a:pPr>
            <a:r>
              <a:rPr lang="zh-CN" altLang="en-US" sz="3600" dirty="0">
                <a:solidFill>
                  <a:srgbClr val="CCCC00"/>
                </a:solidFill>
                <a:latin typeface="Times New Roman" panose="02020603050405020304" pitchFamily="18" charset="0"/>
              </a:rPr>
              <a:t> </a:t>
            </a:r>
            <a:r>
              <a:rPr lang="zh-CN" altLang="en-US" sz="3600" dirty="0" smtClean="0">
                <a:solidFill>
                  <a:srgbClr val="CCCC00"/>
                </a:solidFill>
                <a:latin typeface="Times New Roman" panose="02020603050405020304" pitchFamily="18" charset="0"/>
              </a:rPr>
              <a:t>     </a:t>
            </a:r>
            <a:r>
              <a:rPr lang="zh-CN" altLang="en-US" sz="3600" dirty="0">
                <a:latin typeface="Times New Roman" panose="02020603050405020304" pitchFamily="18" charset="0"/>
              </a:rPr>
              <a:t>然后在每个子集中任取一个状态作“代表”, 而删去子集中其余状态, 并把射向其余状态的箭弧都改作射向作“代表”的状态中。 </a:t>
            </a:r>
          </a:p>
        </p:txBody>
      </p:sp>
      <p:sp>
        <p:nvSpPr>
          <p:cNvPr id="6149" name="Rectangle 15"/>
          <p:cNvSpPr>
            <a:spLocks noGrp="1" noChangeArrowheads="1"/>
          </p:cNvSpPr>
          <p:nvPr>
            <p:ph type="ctrTitle"/>
          </p:nvPr>
        </p:nvSpPr>
        <p:spPr>
          <a:xfrm>
            <a:off x="1614488" y="53976"/>
            <a:ext cx="9053512" cy="919163"/>
          </a:xfrm>
          <a:noFill/>
        </p:spPr>
        <p:txBody>
          <a:bodyPr/>
          <a:lstStyle/>
          <a:p>
            <a:pPr eaLnBrk="1" hangingPunct="1"/>
            <a:r>
              <a:rPr lang="en-US" altLang="zh-CN" sz="5400" dirty="0">
                <a:latin typeface="Times New Roman" panose="02020603050405020304" pitchFamily="18" charset="0"/>
              </a:rPr>
              <a:t> </a:t>
            </a:r>
            <a:endParaRPr lang="zh-CN" altLang="en-US" sz="5400" dirty="0">
              <a:latin typeface="Times New Roman" panose="02020603050405020304" pitchFamily="18" charset="0"/>
            </a:endParaRPr>
          </a:p>
        </p:txBody>
      </p:sp>
    </p:spTree>
    <p:extLst>
      <p:ext uri="{BB962C8B-B14F-4D97-AF65-F5344CB8AC3E}">
        <p14:creationId xmlns:p14="http://schemas.microsoft.com/office/powerpoint/2010/main" val="39105730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3672"/>
                                        </p:tgtEl>
                                        <p:attrNameLst>
                                          <p:attrName>style.visibility</p:attrName>
                                        </p:attrNameLst>
                                      </p:cBhvr>
                                      <p:to>
                                        <p:strVal val="visible"/>
                                      </p:to>
                                    </p:set>
                                    <p:animEffect transition="in" filter="wipe(up)">
                                      <p:cBhvr>
                                        <p:cTn id="7" dur="500"/>
                                        <p:tgtEl>
                                          <p:spTgt spid="1136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113668"/>
                                        </p:tgtEl>
                                        <p:attrNameLst>
                                          <p:attrName>style.visibility</p:attrName>
                                        </p:attrNameLst>
                                      </p:cBhvr>
                                      <p:to>
                                        <p:strVal val="visible"/>
                                      </p:to>
                                    </p:set>
                                    <p:animEffect transition="in" filter="wipe(left)">
                                      <p:cBhvr>
                                        <p:cTn id="12" dur="300"/>
                                        <p:tgtEl>
                                          <p:spTgt spid="1136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13677"/>
                                        </p:tgtEl>
                                        <p:attrNameLst>
                                          <p:attrName>style.visibility</p:attrName>
                                        </p:attrNameLst>
                                      </p:cBhvr>
                                      <p:to>
                                        <p:strVal val="visible"/>
                                      </p:to>
                                    </p:set>
                                    <p:animEffect transition="in" filter="strips(downRight)">
                                      <p:cBhvr>
                                        <p:cTn id="17" dur="500"/>
                                        <p:tgtEl>
                                          <p:spTgt spid="113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8" grpId="0" autoUpdateAnimBg="0"/>
      <p:bldP spid="113672" grpId="0" autoUpdateAnimBg="0"/>
      <p:bldP spid="113677"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solidFill>
          <a:schemeClr val="tx1"/>
        </a:solidFill>
        <a:effectLst/>
      </p:bgPr>
    </p:bg>
    <p:spTree>
      <p:nvGrpSpPr>
        <p:cNvPr id="1" name=""/>
        <p:cNvGrpSpPr/>
        <p:nvPr/>
      </p:nvGrpSpPr>
      <p:grpSpPr>
        <a:xfrm>
          <a:off x="0" y="0"/>
          <a:ext cx="0" cy="0"/>
          <a:chOff x="0" y="0"/>
          <a:chExt cx="0" cy="0"/>
        </a:xfrm>
      </p:grpSpPr>
      <p:sp>
        <p:nvSpPr>
          <p:cNvPr id="40" name="灯片编号占位符 3"/>
          <p:cNvSpPr>
            <a:spLocks noGrp="1"/>
          </p:cNvSpPr>
          <p:nvPr>
            <p:ph type="sldNum" sz="quarter" idx="12"/>
          </p:nvPr>
        </p:nvSpPr>
        <p:spPr/>
        <p:txBody>
          <a:bodyPr/>
          <a:lstStyle/>
          <a:p>
            <a:pPr fontAlgn="base">
              <a:spcBef>
                <a:spcPct val="0"/>
              </a:spcBef>
              <a:spcAft>
                <a:spcPct val="0"/>
              </a:spcAft>
              <a:defRPr/>
            </a:pPr>
            <a:fld id="{6A517721-2C50-41B0-B785-BC7B70FB2717}" type="slidenum">
              <a:rPr lang="zh-CN" altLang="en-US">
                <a:latin typeface="Arial" panose="020B0604020202020204" pitchFamily="34" charset="0"/>
                <a:ea typeface="黑体"/>
              </a:rPr>
              <a:pPr fontAlgn="base">
                <a:spcBef>
                  <a:spcPct val="0"/>
                </a:spcBef>
                <a:spcAft>
                  <a:spcPct val="0"/>
                </a:spcAft>
                <a:defRPr/>
              </a:pPr>
              <a:t>4</a:t>
            </a:fld>
            <a:endParaRPr lang="en-US" altLang="zh-CN">
              <a:latin typeface="Arial" panose="020B0604020202020204" pitchFamily="34" charset="0"/>
              <a:ea typeface="黑体"/>
            </a:endParaRPr>
          </a:p>
        </p:txBody>
      </p:sp>
      <p:sp>
        <p:nvSpPr>
          <p:cNvPr id="20484" name="Rectangle 4"/>
          <p:cNvSpPr>
            <a:spLocks noChangeArrowheads="1"/>
          </p:cNvSpPr>
          <p:nvPr/>
        </p:nvSpPr>
        <p:spPr bwMode="auto">
          <a:xfrm>
            <a:off x="1701800" y="1484950"/>
            <a:ext cx="8642350"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fontAlgn="base" hangingPunct="0">
              <a:lnSpc>
                <a:spcPct val="125000"/>
              </a:lnSpc>
              <a:spcBef>
                <a:spcPct val="0"/>
              </a:spcBef>
              <a:spcAft>
                <a:spcPct val="20000"/>
              </a:spcAft>
              <a:buSzPct val="80000"/>
            </a:pPr>
            <a:r>
              <a:rPr lang="en-US" altLang="zh-CN" sz="2000" b="1" dirty="0">
                <a:solidFill>
                  <a:srgbClr val="000000"/>
                </a:solidFill>
                <a:latin typeface="Times New Roman" panose="02020603050405020304" pitchFamily="18" charset="0"/>
              </a:rPr>
              <a:t>        </a:t>
            </a:r>
            <a:r>
              <a:rPr lang="zh-CN" altLang="en-US" sz="2000" b="1" dirty="0">
                <a:solidFill>
                  <a:srgbClr val="000000"/>
                </a:solidFill>
                <a:latin typeface="Times New Roman" panose="02020603050405020304" pitchFamily="18" charset="0"/>
              </a:rPr>
              <a:t>用来表示字母表</a:t>
            </a:r>
            <a:r>
              <a:rPr lang="zh-CN" altLang="en-US" sz="2000" b="1" dirty="0">
                <a:solidFill>
                  <a:srgbClr val="000000"/>
                </a:solidFill>
                <a:latin typeface="Times New Roman" panose="02020603050405020304" pitchFamily="18" charset="0"/>
                <a:sym typeface="Symbol" panose="05050102010706020507" pitchFamily="18" charset="2"/>
              </a:rPr>
              <a:t>上字符串集合</a:t>
            </a:r>
            <a:r>
              <a:rPr lang="zh-CN" altLang="en-US" sz="2000" b="1" baseline="30000" dirty="0">
                <a:solidFill>
                  <a:srgbClr val="000000"/>
                </a:solidFill>
                <a:latin typeface="Times New Roman" panose="02020603050405020304" pitchFamily="18" charset="0"/>
                <a:sym typeface="Symbol" panose="05050102010706020507" pitchFamily="18" charset="2"/>
              </a:rPr>
              <a:t>*</a:t>
            </a:r>
            <a:r>
              <a:rPr lang="zh-CN" altLang="en-US" sz="2000" b="1" dirty="0">
                <a:solidFill>
                  <a:srgbClr val="000000"/>
                </a:solidFill>
                <a:latin typeface="Times New Roman" panose="02020603050405020304" pitchFamily="18" charset="0"/>
                <a:sym typeface="Symbol" panose="05050102010706020507" pitchFamily="18" charset="2"/>
              </a:rPr>
              <a:t>某些子集，</a:t>
            </a:r>
            <a:r>
              <a:rPr lang="zh-CN" altLang="en-US" sz="2000" b="1" dirty="0" smtClean="0">
                <a:solidFill>
                  <a:srgbClr val="000000"/>
                </a:solidFill>
                <a:latin typeface="Times New Roman" panose="02020603050405020304" pitchFamily="18" charset="0"/>
                <a:sym typeface="Symbol" panose="05050102010706020507" pitchFamily="18" charset="2"/>
              </a:rPr>
              <a:t>经过</a:t>
            </a:r>
            <a:r>
              <a:rPr lang="en-US" altLang="zh-CN" sz="2000" b="1" dirty="0">
                <a:solidFill>
                  <a:srgbClr val="000000"/>
                </a:solidFill>
                <a:latin typeface="Times New Roman" panose="02020603050405020304" pitchFamily="18" charset="0"/>
                <a:sym typeface="Symbol" panose="05050102010706020507" pitchFamily="18" charset="2"/>
              </a:rPr>
              <a:t>|</a:t>
            </a:r>
            <a:r>
              <a:rPr lang="zh-CN" altLang="en-US" sz="2000" b="1" dirty="0" smtClean="0">
                <a:solidFill>
                  <a:srgbClr val="000000"/>
                </a:solidFill>
                <a:latin typeface="Times New Roman" panose="02020603050405020304" pitchFamily="18" charset="0"/>
                <a:sym typeface="Symbol" panose="05050102010706020507" pitchFamily="18" charset="2"/>
              </a:rPr>
              <a:t>（或）</a:t>
            </a:r>
            <a:r>
              <a:rPr lang="zh-CN" altLang="en-US" sz="2000" b="1" dirty="0">
                <a:solidFill>
                  <a:srgbClr val="000000"/>
                </a:solidFill>
                <a:latin typeface="Times New Roman" panose="02020603050405020304" pitchFamily="18" charset="0"/>
                <a:sym typeface="Symbol" panose="05050102010706020507" pitchFamily="18" charset="2"/>
              </a:rPr>
              <a:t>、</a:t>
            </a:r>
            <a:r>
              <a:rPr lang="en-US" altLang="zh-CN" sz="2000" b="1" dirty="0">
                <a:solidFill>
                  <a:srgbClr val="000000"/>
                </a:solidFill>
                <a:latin typeface="Times New Roman" panose="02020603050405020304" pitchFamily="18" charset="0"/>
                <a:sym typeface="Symbol" panose="05050102010706020507" pitchFamily="18" charset="2"/>
              </a:rPr>
              <a:t>•</a:t>
            </a:r>
            <a:r>
              <a:rPr lang="zh-CN" altLang="en-US" sz="2000" b="1" dirty="0">
                <a:solidFill>
                  <a:srgbClr val="000000"/>
                </a:solidFill>
                <a:latin typeface="Times New Roman" panose="02020603050405020304" pitchFamily="18" charset="0"/>
                <a:sym typeface="Symbol" panose="05050102010706020507" pitchFamily="18" charset="2"/>
              </a:rPr>
              <a:t>（连接）、*（闭包）以及决定运算顺序的括号组合成一个有意义的集合运算式</a:t>
            </a:r>
            <a:r>
              <a:rPr lang="en-US" altLang="zh-CN" sz="2000" b="1" dirty="0" smtClean="0">
                <a:solidFill>
                  <a:srgbClr val="000000"/>
                </a:solidFill>
                <a:latin typeface="Times New Roman" panose="02020603050405020304" pitchFamily="18" charset="0"/>
                <a:sym typeface="Symbol" panose="05050102010706020507" pitchFamily="18" charset="2"/>
              </a:rPr>
              <a:t>，</a:t>
            </a:r>
            <a:r>
              <a:rPr lang="en-US" altLang="zh-CN" sz="2000" b="1" dirty="0" err="1">
                <a:solidFill>
                  <a:srgbClr val="000000"/>
                </a:solidFill>
                <a:latin typeface="Times New Roman" panose="02020603050405020304" pitchFamily="18" charset="0"/>
                <a:sym typeface="Symbol" panose="05050102010706020507" pitchFamily="18" charset="2"/>
              </a:rPr>
              <a:t>称为正规表达式</a:t>
            </a:r>
            <a:endParaRPr lang="en-US" altLang="zh-CN" sz="2000" b="1" dirty="0">
              <a:solidFill>
                <a:srgbClr val="000000"/>
              </a:solidFill>
              <a:latin typeface="Times New Roman" panose="02020603050405020304" pitchFamily="18" charset="0"/>
              <a:sym typeface="Symbol" panose="05050102010706020507" pitchFamily="18" charset="2"/>
            </a:endParaRPr>
          </a:p>
        </p:txBody>
      </p:sp>
      <p:sp>
        <p:nvSpPr>
          <p:cNvPr id="20485" name="Rectangle 5"/>
          <p:cNvSpPr>
            <a:spLocks noChangeArrowheads="1"/>
          </p:cNvSpPr>
          <p:nvPr/>
        </p:nvSpPr>
        <p:spPr bwMode="auto">
          <a:xfrm>
            <a:off x="1801813" y="2786063"/>
            <a:ext cx="8169501" cy="426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fontAlgn="base" hangingPunct="0">
              <a:lnSpc>
                <a:spcPct val="120000"/>
              </a:lnSpc>
              <a:spcBef>
                <a:spcPct val="0"/>
              </a:spcBef>
              <a:spcAft>
                <a:spcPct val="20000"/>
              </a:spcAft>
              <a:buSzPct val="80000"/>
            </a:pPr>
            <a:r>
              <a:rPr lang="zh-CN" altLang="en-US" sz="2000" b="1" dirty="0">
                <a:solidFill>
                  <a:srgbClr val="000000"/>
                </a:solidFill>
                <a:latin typeface="Times New Roman" panose="02020603050405020304" pitchFamily="18" charset="0"/>
                <a:sym typeface="Symbol" panose="05050102010706020507" pitchFamily="18" charset="2"/>
              </a:rPr>
              <a:t>正规表达式的值（运算</a:t>
            </a:r>
            <a:r>
              <a:rPr lang="zh-CN" altLang="en-US" sz="2000" b="1" dirty="0" smtClean="0">
                <a:solidFill>
                  <a:srgbClr val="000000"/>
                </a:solidFill>
                <a:latin typeface="Times New Roman" panose="02020603050405020304" pitchFamily="18" charset="0"/>
                <a:sym typeface="Symbol" panose="05050102010706020507" pitchFamily="18" charset="2"/>
              </a:rPr>
              <a:t>结果，即</a:t>
            </a:r>
            <a:r>
              <a:rPr lang="zh-CN" altLang="en-US" sz="2000" b="1" dirty="0">
                <a:solidFill>
                  <a:srgbClr val="D60093"/>
                </a:solidFill>
                <a:latin typeface="Times New Roman" panose="02020603050405020304" pitchFamily="18" charset="0"/>
                <a:ea typeface="楷体_GB2312" pitchFamily="49" charset="-122"/>
              </a:rPr>
              <a:t>所表示的</a:t>
            </a:r>
            <a:r>
              <a:rPr lang="zh-CN" altLang="en-US" sz="2000" b="1" dirty="0" smtClean="0">
                <a:solidFill>
                  <a:srgbClr val="D60093"/>
                </a:solidFill>
                <a:latin typeface="Times New Roman" panose="02020603050405020304" pitchFamily="18" charset="0"/>
                <a:ea typeface="楷体_GB2312" pitchFamily="49" charset="-122"/>
              </a:rPr>
              <a:t>语言</a:t>
            </a:r>
            <a:r>
              <a:rPr lang="zh-CN" altLang="en-US" sz="2000" b="1" dirty="0" smtClean="0">
                <a:solidFill>
                  <a:srgbClr val="000000"/>
                </a:solidFill>
                <a:latin typeface="Times New Roman" panose="02020603050405020304" pitchFamily="18" charset="0"/>
                <a:sym typeface="Symbol" panose="05050102010706020507" pitchFamily="18" charset="2"/>
              </a:rPr>
              <a:t>）</a:t>
            </a:r>
            <a:r>
              <a:rPr lang="zh-CN" altLang="en-US" sz="2000" b="1" dirty="0">
                <a:solidFill>
                  <a:srgbClr val="000000"/>
                </a:solidFill>
                <a:latin typeface="Times New Roman" panose="02020603050405020304" pitchFamily="18" charset="0"/>
                <a:sym typeface="Symbol" panose="05050102010706020507" pitchFamily="18" charset="2"/>
              </a:rPr>
              <a:t>称为正规集。</a:t>
            </a:r>
          </a:p>
        </p:txBody>
      </p:sp>
      <p:sp>
        <p:nvSpPr>
          <p:cNvPr id="20486" name="Rectangle 6"/>
          <p:cNvSpPr>
            <a:spLocks noChangeArrowheads="1"/>
          </p:cNvSpPr>
          <p:nvPr/>
        </p:nvSpPr>
        <p:spPr bwMode="auto">
          <a:xfrm>
            <a:off x="4384675" y="3260725"/>
            <a:ext cx="6960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0(1)</a:t>
            </a:r>
            <a:r>
              <a:rPr lang="en-US" altLang="zh-CN" sz="2000" b="1" baseline="30000">
                <a:solidFill>
                  <a:srgbClr val="000000"/>
                </a:solidFill>
                <a:latin typeface="Times New Roman" panose="02020603050405020304" pitchFamily="18" charset="0"/>
              </a:rPr>
              <a:t>*</a:t>
            </a:r>
            <a:endParaRPr lang="zh-CN" altLang="en-US" sz="2000" b="1" baseline="30000">
              <a:solidFill>
                <a:srgbClr val="000000"/>
              </a:solidFill>
              <a:latin typeface="Times New Roman" panose="02020603050405020304" pitchFamily="18" charset="0"/>
            </a:endParaRPr>
          </a:p>
        </p:txBody>
      </p:sp>
      <p:sp>
        <p:nvSpPr>
          <p:cNvPr id="20487" name="Rectangle 7"/>
          <p:cNvSpPr>
            <a:spLocks noChangeArrowheads="1"/>
          </p:cNvSpPr>
          <p:nvPr/>
        </p:nvSpPr>
        <p:spPr bwMode="auto">
          <a:xfrm>
            <a:off x="4918075" y="3257551"/>
            <a:ext cx="25606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en-US" altLang="zh-CN" sz="2000" b="1">
                <a:solidFill>
                  <a:srgbClr val="000000"/>
                </a:solidFill>
                <a:latin typeface="Times New Roman" panose="02020603050405020304" pitchFamily="18" charset="0"/>
              </a:rPr>
              <a:t> = {0, 01, 011, 0111</a:t>
            </a:r>
            <a:r>
              <a:rPr lang="en-US" altLang="zh-CN" sz="2000" b="1">
                <a:solidFill>
                  <a:srgbClr val="000000"/>
                </a:solidFill>
                <a:latin typeface="Times New Roman" panose="02020603050405020304" pitchFamily="18" charset="0"/>
                <a:sym typeface="Symbol" panose="05050102010706020507" pitchFamily="18" charset="2"/>
              </a:rPr>
              <a:t>}</a:t>
            </a:r>
            <a:endParaRPr lang="zh-CN" altLang="en-US" sz="2000" b="1">
              <a:solidFill>
                <a:srgbClr val="000000"/>
              </a:solidFill>
              <a:latin typeface="Times New Roman" panose="02020603050405020304" pitchFamily="18" charset="0"/>
              <a:sym typeface="Symbol" panose="05050102010706020507" pitchFamily="18" charset="2"/>
            </a:endParaRPr>
          </a:p>
        </p:txBody>
      </p:sp>
      <p:sp>
        <p:nvSpPr>
          <p:cNvPr id="20488" name="Oval 8"/>
          <p:cNvSpPr>
            <a:spLocks noChangeArrowheads="1"/>
          </p:cNvSpPr>
          <p:nvPr/>
        </p:nvSpPr>
        <p:spPr bwMode="auto">
          <a:xfrm>
            <a:off x="3619501" y="3944938"/>
            <a:ext cx="1666875" cy="442912"/>
          </a:xfrm>
          <a:prstGeom prst="ellipse">
            <a:avLst/>
          </a:prstGeom>
          <a:noFill/>
          <a:ln w="25400">
            <a:solidFill>
              <a:srgbClr val="D600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zh-CN" altLang="en-US" b="1">
                <a:solidFill>
                  <a:srgbClr val="D60093"/>
                </a:solidFill>
                <a:latin typeface="Times New Roman" panose="02020603050405020304" pitchFamily="18" charset="0"/>
                <a:ea typeface="楷体_GB2312" pitchFamily="49" charset="-122"/>
              </a:rPr>
              <a:t>正规表达式</a:t>
            </a:r>
          </a:p>
        </p:txBody>
      </p:sp>
      <p:sp>
        <p:nvSpPr>
          <p:cNvPr id="20489" name="Oval 9"/>
          <p:cNvSpPr>
            <a:spLocks noChangeArrowheads="1"/>
          </p:cNvSpPr>
          <p:nvPr/>
        </p:nvSpPr>
        <p:spPr bwMode="auto">
          <a:xfrm>
            <a:off x="6162676" y="3941763"/>
            <a:ext cx="1666875" cy="442912"/>
          </a:xfrm>
          <a:prstGeom prst="ellipse">
            <a:avLst/>
          </a:prstGeom>
          <a:noFill/>
          <a:ln w="25400">
            <a:solidFill>
              <a:srgbClr val="D600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zh-CN" altLang="en-US" b="1" dirty="0" smtClean="0">
                <a:solidFill>
                  <a:srgbClr val="D60093"/>
                </a:solidFill>
                <a:latin typeface="Times New Roman" panose="02020603050405020304" pitchFamily="18" charset="0"/>
                <a:ea typeface="楷体_GB2312" pitchFamily="49" charset="-122"/>
              </a:rPr>
              <a:t>正规集</a:t>
            </a:r>
            <a:endParaRPr lang="zh-CN" altLang="en-US" b="1" dirty="0">
              <a:solidFill>
                <a:srgbClr val="D60093"/>
              </a:solidFill>
              <a:latin typeface="Times New Roman" panose="02020603050405020304" pitchFamily="18" charset="0"/>
              <a:ea typeface="楷体_GB2312" pitchFamily="49" charset="-122"/>
            </a:endParaRPr>
          </a:p>
        </p:txBody>
      </p:sp>
      <p:sp>
        <p:nvSpPr>
          <p:cNvPr id="20490" name="Line 10"/>
          <p:cNvSpPr>
            <a:spLocks noChangeShapeType="1"/>
          </p:cNvSpPr>
          <p:nvPr/>
        </p:nvSpPr>
        <p:spPr bwMode="auto">
          <a:xfrm>
            <a:off x="4343401" y="3665538"/>
            <a:ext cx="695325" cy="0"/>
          </a:xfrm>
          <a:prstGeom prst="line">
            <a:avLst/>
          </a:prstGeom>
          <a:noFill/>
          <a:ln w="25400">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20491" name="Line 11"/>
          <p:cNvSpPr>
            <a:spLocks noChangeShapeType="1"/>
          </p:cNvSpPr>
          <p:nvPr/>
        </p:nvSpPr>
        <p:spPr bwMode="auto">
          <a:xfrm>
            <a:off x="5337175" y="3667125"/>
            <a:ext cx="2020888" cy="0"/>
          </a:xfrm>
          <a:prstGeom prst="line">
            <a:avLst/>
          </a:prstGeom>
          <a:noFill/>
          <a:ln w="25400">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20492" name="Line 12"/>
          <p:cNvSpPr>
            <a:spLocks noChangeShapeType="1"/>
          </p:cNvSpPr>
          <p:nvPr/>
        </p:nvSpPr>
        <p:spPr bwMode="auto">
          <a:xfrm flipV="1">
            <a:off x="4449764" y="3673475"/>
            <a:ext cx="236537" cy="266700"/>
          </a:xfrm>
          <a:prstGeom prst="line">
            <a:avLst/>
          </a:prstGeom>
          <a:noFill/>
          <a:ln w="25400">
            <a:solidFill>
              <a:srgbClr val="D60093"/>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20493" name="Line 13"/>
          <p:cNvSpPr>
            <a:spLocks noChangeShapeType="1"/>
          </p:cNvSpPr>
          <p:nvPr/>
        </p:nvSpPr>
        <p:spPr bwMode="auto">
          <a:xfrm flipH="1" flipV="1">
            <a:off x="6783389" y="3670301"/>
            <a:ext cx="236537" cy="265113"/>
          </a:xfrm>
          <a:prstGeom prst="line">
            <a:avLst/>
          </a:prstGeom>
          <a:noFill/>
          <a:ln w="25400">
            <a:solidFill>
              <a:srgbClr val="D60093"/>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zh-CN" altLang="en-US">
              <a:solidFill>
                <a:srgbClr val="FFFFFF"/>
              </a:solidFill>
              <a:latin typeface="Arial" panose="020B0604020202020204" pitchFamily="34" charset="0"/>
              <a:ea typeface="宋体" panose="02010600030101010101" pitchFamily="2" charset="-122"/>
            </a:endParaRPr>
          </a:p>
        </p:txBody>
      </p:sp>
      <p:sp>
        <p:nvSpPr>
          <p:cNvPr id="20494" name="Rectangle 14"/>
          <p:cNvSpPr>
            <a:spLocks noChangeArrowheads="1"/>
          </p:cNvSpPr>
          <p:nvPr/>
        </p:nvSpPr>
        <p:spPr bwMode="auto">
          <a:xfrm>
            <a:off x="1811338" y="4400551"/>
            <a:ext cx="32242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r>
              <a:rPr lang="zh-CN" altLang="en-US" sz="2000" b="1">
                <a:solidFill>
                  <a:srgbClr val="000000"/>
                </a:solidFill>
                <a:latin typeface="Times New Roman" panose="02020603050405020304" pitchFamily="18" charset="0"/>
              </a:rPr>
              <a:t>再举一例   </a:t>
            </a:r>
            <a:r>
              <a:rPr lang="en-US" altLang="zh-CN" sz="2000" b="1">
                <a:solidFill>
                  <a:srgbClr val="000000"/>
                </a:solidFill>
                <a:latin typeface="Times New Roman" panose="02020603050405020304" pitchFamily="18" charset="0"/>
              </a:rPr>
              <a:t>(a|b)</a:t>
            </a:r>
            <a:r>
              <a:rPr lang="en-US" altLang="zh-CN" sz="2000" b="1" baseline="30000">
                <a:solidFill>
                  <a:srgbClr val="000000"/>
                </a:solidFill>
                <a:latin typeface="Times New Roman" panose="02020603050405020304" pitchFamily="18" charset="0"/>
              </a:rPr>
              <a:t>*</a:t>
            </a:r>
            <a:r>
              <a:rPr lang="en-US" altLang="zh-CN" sz="2000" b="1">
                <a:solidFill>
                  <a:srgbClr val="000000"/>
                </a:solidFill>
                <a:latin typeface="Times New Roman" panose="02020603050405020304" pitchFamily="18" charset="0"/>
              </a:rPr>
              <a:t>(aa|bb)(a|b)</a:t>
            </a:r>
            <a:r>
              <a:rPr lang="en-US" altLang="zh-CN" sz="2000" b="1" baseline="30000">
                <a:solidFill>
                  <a:srgbClr val="000000"/>
                </a:solidFill>
                <a:latin typeface="Times New Roman" panose="02020603050405020304" pitchFamily="18" charset="0"/>
              </a:rPr>
              <a:t>*</a:t>
            </a:r>
            <a:endParaRPr lang="zh-CN" altLang="en-US" sz="2000" b="1" baseline="30000">
              <a:solidFill>
                <a:srgbClr val="000000"/>
              </a:solidFill>
              <a:latin typeface="Times New Roman" panose="02020603050405020304" pitchFamily="18" charset="0"/>
            </a:endParaRPr>
          </a:p>
        </p:txBody>
      </p:sp>
      <p:sp>
        <p:nvSpPr>
          <p:cNvPr id="20495" name="Rectangle 15"/>
          <p:cNvSpPr>
            <a:spLocks noChangeArrowheads="1"/>
          </p:cNvSpPr>
          <p:nvPr/>
        </p:nvSpPr>
        <p:spPr bwMode="auto">
          <a:xfrm>
            <a:off x="3748089" y="4718051"/>
            <a:ext cx="38369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000" b="1">
                <a:solidFill>
                  <a:srgbClr val="000000"/>
                </a:solidFill>
                <a:latin typeface="Times New Roman" panose="02020603050405020304" pitchFamily="18" charset="0"/>
              </a:rPr>
              <a:t>= {aa, bb, aaa, abb, aab, bbb, …}</a:t>
            </a:r>
            <a:endParaRPr lang="zh-CN" altLang="en-US" sz="2000" b="1" baseline="30000">
              <a:solidFill>
                <a:srgbClr val="000000"/>
              </a:solidFill>
              <a:latin typeface="Times New Roman" panose="02020603050405020304" pitchFamily="18" charset="0"/>
            </a:endParaRPr>
          </a:p>
        </p:txBody>
      </p:sp>
      <p:sp>
        <p:nvSpPr>
          <p:cNvPr id="20496" name="Rectangle 16"/>
          <p:cNvSpPr>
            <a:spLocks noChangeArrowheads="1"/>
          </p:cNvSpPr>
          <p:nvPr/>
        </p:nvSpPr>
        <p:spPr bwMode="auto">
          <a:xfrm>
            <a:off x="1801813" y="5216526"/>
            <a:ext cx="4608512"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25000"/>
              </a:lnSpc>
              <a:spcBef>
                <a:spcPct val="0"/>
              </a:spcBef>
              <a:spcAft>
                <a:spcPct val="0"/>
              </a:spcAft>
            </a:pPr>
            <a:r>
              <a:rPr lang="zh-CN" altLang="en-US" sz="2000" b="1">
                <a:solidFill>
                  <a:srgbClr val="000000"/>
                </a:solidFill>
                <a:latin typeface="Times New Roman" panose="02020603050405020304" pitchFamily="18" charset="0"/>
              </a:rPr>
              <a:t>以若干个</a:t>
            </a:r>
            <a:r>
              <a:rPr lang="en-US" altLang="zh-CN" sz="2000" b="1">
                <a:solidFill>
                  <a:srgbClr val="000000"/>
                </a:solidFill>
                <a:latin typeface="Times New Roman" panose="02020603050405020304" pitchFamily="18" charset="0"/>
              </a:rPr>
              <a:t>a</a:t>
            </a:r>
            <a:r>
              <a:rPr lang="zh-CN" altLang="en-US" sz="2000" b="1">
                <a:solidFill>
                  <a:srgbClr val="000000"/>
                </a:solidFill>
                <a:latin typeface="Times New Roman" panose="02020603050405020304" pitchFamily="18" charset="0"/>
              </a:rPr>
              <a:t>或</a:t>
            </a:r>
            <a:r>
              <a:rPr lang="en-US" altLang="zh-CN" sz="2000" b="1">
                <a:solidFill>
                  <a:srgbClr val="000000"/>
                </a:solidFill>
                <a:latin typeface="Times New Roman" panose="02020603050405020304" pitchFamily="18" charset="0"/>
              </a:rPr>
              <a:t>b</a:t>
            </a:r>
            <a:r>
              <a:rPr lang="zh-CN" altLang="en-US" sz="2000" b="1">
                <a:solidFill>
                  <a:srgbClr val="000000"/>
                </a:solidFill>
                <a:latin typeface="Times New Roman" panose="02020603050405020304" pitchFamily="18" charset="0"/>
              </a:rPr>
              <a:t>的任意组合开头和结尾，中间有且仅有一个</a:t>
            </a:r>
            <a:r>
              <a:rPr lang="en-US" altLang="zh-CN" sz="2000" b="1">
                <a:solidFill>
                  <a:srgbClr val="000000"/>
                </a:solidFill>
                <a:latin typeface="Times New Roman" panose="02020603050405020304" pitchFamily="18" charset="0"/>
              </a:rPr>
              <a:t>aa</a:t>
            </a:r>
            <a:r>
              <a:rPr lang="zh-CN" altLang="en-US" sz="2000" b="1">
                <a:solidFill>
                  <a:srgbClr val="000000"/>
                </a:solidFill>
                <a:latin typeface="Times New Roman" panose="02020603050405020304" pitchFamily="18" charset="0"/>
              </a:rPr>
              <a:t>或一个</a:t>
            </a:r>
            <a:r>
              <a:rPr lang="en-US" altLang="zh-CN" sz="2000" b="1">
                <a:solidFill>
                  <a:srgbClr val="000000"/>
                </a:solidFill>
                <a:latin typeface="Times New Roman" panose="02020603050405020304" pitchFamily="18" charset="0"/>
              </a:rPr>
              <a:t>bb</a:t>
            </a:r>
            <a:endParaRPr lang="en-US" altLang="zh-CN" sz="2000" b="1" baseline="30000">
              <a:solidFill>
                <a:srgbClr val="000000"/>
              </a:solidFill>
              <a:latin typeface="Times New Roman" panose="02020603050405020304" pitchFamily="18" charset="0"/>
            </a:endParaRPr>
          </a:p>
        </p:txBody>
      </p:sp>
      <p:sp>
        <p:nvSpPr>
          <p:cNvPr id="20518" name="Text Box 38"/>
          <p:cNvSpPr txBox="1">
            <a:spLocks noChangeArrowheads="1"/>
          </p:cNvSpPr>
          <p:nvPr/>
        </p:nvSpPr>
        <p:spPr bwMode="auto">
          <a:xfrm>
            <a:off x="6311900" y="5126039"/>
            <a:ext cx="787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spcBef>
                <a:spcPct val="50000"/>
              </a:spcBef>
              <a:spcAft>
                <a:spcPct val="0"/>
              </a:spcAft>
            </a:pPr>
            <a:r>
              <a:rPr lang="zh-CN" altLang="en-US" sz="3200" b="1" i="1">
                <a:solidFill>
                  <a:srgbClr val="D60093"/>
                </a:solidFill>
                <a:latin typeface="Times New Roman" panose="02020603050405020304" pitchFamily="18" charset="0"/>
                <a:ea typeface="黑体" panose="02010609060101010101" pitchFamily="49" charset="-122"/>
              </a:rPr>
              <a:t>？</a:t>
            </a:r>
          </a:p>
        </p:txBody>
      </p:sp>
      <p:sp>
        <p:nvSpPr>
          <p:cNvPr id="18450" name="Rectangle 40"/>
          <p:cNvSpPr>
            <a:spLocks noChangeArrowheads="1"/>
          </p:cNvSpPr>
          <p:nvPr/>
        </p:nvSpPr>
        <p:spPr bwMode="auto">
          <a:xfrm>
            <a:off x="1611313" y="993775"/>
            <a:ext cx="8839200" cy="71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zh-CN" altLang="en-US" sz="2800" b="1" dirty="0">
                <a:solidFill>
                  <a:srgbClr val="000000"/>
                </a:solidFill>
                <a:latin typeface="Times New Roman" panose="02020603050405020304" pitchFamily="18" charset="0"/>
              </a:rPr>
              <a:t>二、正规表达式</a:t>
            </a:r>
            <a:r>
              <a:rPr lang="zh-CN" altLang="en-US" sz="2800" b="1" dirty="0" smtClean="0">
                <a:solidFill>
                  <a:srgbClr val="000000"/>
                </a:solidFill>
                <a:latin typeface="Times New Roman" panose="02020603050405020304" pitchFamily="18" charset="0"/>
              </a:rPr>
              <a:t>的非形式</a:t>
            </a:r>
            <a:r>
              <a:rPr lang="zh-CN" altLang="en-US" sz="2800" b="1" dirty="0">
                <a:solidFill>
                  <a:srgbClr val="000000"/>
                </a:solidFill>
                <a:latin typeface="Times New Roman" panose="02020603050405020304" pitchFamily="18" charset="0"/>
              </a:rPr>
              <a:t>定义</a:t>
            </a:r>
            <a:endParaRPr lang="en-US" altLang="zh-CN" sz="2800" b="1" dirty="0">
              <a:solidFill>
                <a:srgbClr val="000000"/>
              </a:solidFill>
              <a:latin typeface="楷体_GB2312" pitchFamily="49" charset="-122"/>
              <a:ea typeface="楷体_GB2312" pitchFamily="49" charset="-122"/>
            </a:endParaRPr>
          </a:p>
        </p:txBody>
      </p:sp>
      <p:sp>
        <p:nvSpPr>
          <p:cNvPr id="18451" name="Rectangle 41"/>
          <p:cNvSpPr>
            <a:spLocks noChangeArrowheads="1"/>
          </p:cNvSpPr>
          <p:nvPr/>
        </p:nvSpPr>
        <p:spPr bwMode="auto">
          <a:xfrm>
            <a:off x="1611313" y="193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en-US" altLang="zh-CN" sz="3400" b="1" dirty="0">
                <a:solidFill>
                  <a:srgbClr val="0F55C7"/>
                </a:solidFill>
                <a:latin typeface="Times New Roman" panose="02020603050405020304" pitchFamily="18" charset="0"/>
              </a:rPr>
              <a:t>§3.3.1</a:t>
            </a:r>
            <a:r>
              <a:rPr lang="zh-CN" altLang="en-US" sz="3400" b="1" dirty="0" smtClean="0">
                <a:solidFill>
                  <a:srgbClr val="0F55C7"/>
                </a:solidFill>
                <a:latin typeface="Times New Roman" panose="02020603050405020304" pitchFamily="18" charset="0"/>
              </a:rPr>
              <a:t>正规</a:t>
            </a:r>
            <a:r>
              <a:rPr lang="zh-CN" altLang="en-US" sz="3400" b="1" dirty="0">
                <a:solidFill>
                  <a:srgbClr val="0F55C7"/>
                </a:solidFill>
                <a:latin typeface="Times New Roman" panose="02020603050405020304" pitchFamily="18" charset="0"/>
              </a:rPr>
              <a:t>表达式的定义</a:t>
            </a:r>
          </a:p>
        </p:txBody>
      </p:sp>
      <p:sp>
        <p:nvSpPr>
          <p:cNvPr id="41" name="Text Box 7"/>
          <p:cNvSpPr txBox="1">
            <a:spLocks noChangeArrowheads="1"/>
          </p:cNvSpPr>
          <p:nvPr/>
        </p:nvSpPr>
        <p:spPr bwMode="auto">
          <a:xfrm>
            <a:off x="7777956" y="2289176"/>
            <a:ext cx="4033837" cy="4572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t>运算优先级：*</a:t>
            </a:r>
            <a:r>
              <a:rPr lang="en-US" altLang="zh-CN" sz="2400" b="1" dirty="0"/>
              <a:t>, </a:t>
            </a:r>
            <a:r>
              <a:rPr kumimoji="1" lang="en-US" altLang="zh-CN" sz="2400" b="1" dirty="0">
                <a:effectLst>
                  <a:outerShdw blurRad="38100" dist="38100" dir="2700000" algn="tl">
                    <a:srgbClr val="000000"/>
                  </a:outerShdw>
                </a:effectLst>
                <a:sym typeface="Symbol" panose="05050102010706020507" pitchFamily="18" charset="2"/>
              </a:rPr>
              <a:t>•, |</a:t>
            </a:r>
          </a:p>
        </p:txBody>
      </p:sp>
      <p:grpSp>
        <p:nvGrpSpPr>
          <p:cNvPr id="42" name="Group 50"/>
          <p:cNvGrpSpPr>
            <a:grpSpLocks/>
          </p:cNvGrpSpPr>
          <p:nvPr/>
        </p:nvGrpSpPr>
        <p:grpSpPr bwMode="auto">
          <a:xfrm>
            <a:off x="6941935" y="4857056"/>
            <a:ext cx="3457575" cy="1782762"/>
            <a:chOff x="3580" y="267"/>
            <a:chExt cx="2178" cy="1123"/>
          </a:xfrm>
        </p:grpSpPr>
        <p:sp>
          <p:nvSpPr>
            <p:cNvPr id="43" name="Oval 10"/>
            <p:cNvSpPr>
              <a:spLocks noChangeArrowheads="1"/>
            </p:cNvSpPr>
            <p:nvPr/>
          </p:nvSpPr>
          <p:spPr bwMode="auto">
            <a:xfrm>
              <a:off x="5138" y="679"/>
              <a:ext cx="292" cy="293"/>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solidFill>
                  <a:srgbClr val="011893"/>
                </a:solidFill>
                <a:latin typeface="Arial" panose="020B0604020202020204" pitchFamily="34" charset="0"/>
              </a:endParaRPr>
            </a:p>
          </p:txBody>
        </p:sp>
        <p:sp>
          <p:nvSpPr>
            <p:cNvPr id="44" name="Oval 11"/>
            <p:cNvSpPr>
              <a:spLocks noChangeArrowheads="1"/>
            </p:cNvSpPr>
            <p:nvPr/>
          </p:nvSpPr>
          <p:spPr bwMode="auto">
            <a:xfrm>
              <a:off x="3580" y="721"/>
              <a:ext cx="210" cy="210"/>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eaLnBrk="1" hangingPunct="1">
                <a:spcBef>
                  <a:spcPct val="50000"/>
                </a:spcBef>
                <a:buClr>
                  <a:schemeClr val="folHlink"/>
                </a:buClr>
                <a:buSzPct val="60000"/>
                <a:buFont typeface="Wingdings" panose="05000000000000000000" pitchFamily="2" charset="2"/>
                <a:buNone/>
              </a:pPr>
              <a:r>
                <a:rPr lang="en-US" altLang="zh-CN" sz="2000" b="1" dirty="0" smtClean="0">
                  <a:solidFill>
                    <a:srgbClr val="011893"/>
                  </a:solidFill>
                  <a:latin typeface="Times New Roman" panose="02020603050405020304" pitchFamily="18" charset="0"/>
                </a:rPr>
                <a:t>0</a:t>
              </a:r>
              <a:endParaRPr lang="en-US" altLang="zh-CN" sz="2000" b="1" dirty="0">
                <a:solidFill>
                  <a:srgbClr val="011893"/>
                </a:solidFill>
                <a:latin typeface="Times New Roman" panose="02020603050405020304" pitchFamily="18" charset="0"/>
              </a:endParaRPr>
            </a:p>
          </p:txBody>
        </p:sp>
        <p:sp>
          <p:nvSpPr>
            <p:cNvPr id="45" name="Oval 12"/>
            <p:cNvSpPr>
              <a:spLocks noChangeArrowheads="1"/>
            </p:cNvSpPr>
            <p:nvPr/>
          </p:nvSpPr>
          <p:spPr bwMode="auto">
            <a:xfrm>
              <a:off x="4334" y="344"/>
              <a:ext cx="210" cy="209"/>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eaLnBrk="1" hangingPunct="1">
                <a:spcBef>
                  <a:spcPct val="50000"/>
                </a:spcBef>
                <a:buClr>
                  <a:schemeClr val="folHlink"/>
                </a:buClr>
                <a:buSzPct val="60000"/>
                <a:buFont typeface="Wingdings" panose="05000000000000000000" pitchFamily="2" charset="2"/>
                <a:buNone/>
              </a:pPr>
              <a:r>
                <a:rPr lang="en-US" altLang="zh-CN" sz="2000" b="1" dirty="0" smtClean="0">
                  <a:solidFill>
                    <a:srgbClr val="011893"/>
                  </a:solidFill>
                  <a:latin typeface="Times New Roman" panose="02020603050405020304" pitchFamily="18" charset="0"/>
                </a:rPr>
                <a:t>1</a:t>
              </a:r>
              <a:endParaRPr lang="en-US" altLang="zh-CN" sz="2000" b="1" dirty="0">
                <a:solidFill>
                  <a:srgbClr val="011893"/>
                </a:solidFill>
                <a:latin typeface="Times New Roman" panose="02020603050405020304" pitchFamily="18" charset="0"/>
              </a:endParaRPr>
            </a:p>
          </p:txBody>
        </p:sp>
        <p:sp>
          <p:nvSpPr>
            <p:cNvPr id="46" name="Oval 13"/>
            <p:cNvSpPr>
              <a:spLocks noChangeArrowheads="1"/>
            </p:cNvSpPr>
            <p:nvPr/>
          </p:nvSpPr>
          <p:spPr bwMode="auto">
            <a:xfrm>
              <a:off x="4334" y="1057"/>
              <a:ext cx="210" cy="209"/>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eaLnBrk="1" hangingPunct="1">
                <a:spcBef>
                  <a:spcPct val="50000"/>
                </a:spcBef>
                <a:buClr>
                  <a:schemeClr val="folHlink"/>
                </a:buClr>
                <a:buSzPct val="60000"/>
                <a:buFont typeface="Wingdings" panose="05000000000000000000" pitchFamily="2" charset="2"/>
                <a:buNone/>
              </a:pPr>
              <a:r>
                <a:rPr lang="en-US" altLang="zh-CN" sz="2000" b="1" i="1" dirty="0" smtClean="0">
                  <a:solidFill>
                    <a:srgbClr val="011893"/>
                  </a:solidFill>
                  <a:latin typeface="Times New Roman" panose="02020603050405020304" pitchFamily="18" charset="0"/>
                </a:rPr>
                <a:t>2</a:t>
              </a:r>
              <a:endParaRPr lang="en-US" altLang="zh-CN" sz="2000" b="1" i="1" dirty="0">
                <a:solidFill>
                  <a:srgbClr val="011893"/>
                </a:solidFill>
                <a:latin typeface="Times New Roman" panose="02020603050405020304" pitchFamily="18" charset="0"/>
              </a:endParaRPr>
            </a:p>
          </p:txBody>
        </p:sp>
        <p:sp>
          <p:nvSpPr>
            <p:cNvPr id="47" name="Oval 14"/>
            <p:cNvSpPr>
              <a:spLocks noChangeArrowheads="1"/>
            </p:cNvSpPr>
            <p:nvPr/>
          </p:nvSpPr>
          <p:spPr bwMode="auto">
            <a:xfrm>
              <a:off x="5179" y="720"/>
              <a:ext cx="210" cy="210"/>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eaLnBrk="1" hangingPunct="1">
                <a:spcBef>
                  <a:spcPct val="50000"/>
                </a:spcBef>
                <a:buClr>
                  <a:schemeClr val="folHlink"/>
                </a:buClr>
                <a:buSzPct val="60000"/>
                <a:buFont typeface="Wingdings" panose="05000000000000000000" pitchFamily="2" charset="2"/>
                <a:buNone/>
              </a:pPr>
              <a:r>
                <a:rPr lang="en-US" altLang="zh-CN" sz="2000" b="1" dirty="0" smtClean="0">
                  <a:solidFill>
                    <a:srgbClr val="011893"/>
                  </a:solidFill>
                  <a:latin typeface="Times New Roman" panose="02020603050405020304" pitchFamily="18" charset="0"/>
                </a:rPr>
                <a:t>3</a:t>
              </a:r>
              <a:endParaRPr lang="en-US" altLang="zh-CN" sz="2000" b="1" dirty="0">
                <a:solidFill>
                  <a:srgbClr val="011893"/>
                </a:solidFill>
                <a:latin typeface="Times New Roman" panose="02020603050405020304" pitchFamily="18" charset="0"/>
              </a:endParaRPr>
            </a:p>
          </p:txBody>
        </p:sp>
        <p:sp>
          <p:nvSpPr>
            <p:cNvPr id="48" name="未知"/>
            <p:cNvSpPr>
              <a:spLocks/>
            </p:cNvSpPr>
            <p:nvPr/>
          </p:nvSpPr>
          <p:spPr bwMode="auto">
            <a:xfrm>
              <a:off x="3706" y="421"/>
              <a:ext cx="628" cy="300"/>
            </a:xfrm>
            <a:custGeom>
              <a:avLst/>
              <a:gdLst>
                <a:gd name="T0" fmla="*/ 0 w 680"/>
                <a:gd name="T1" fmla="*/ 277 h 325"/>
                <a:gd name="T2" fmla="*/ 194 w 680"/>
                <a:gd name="T3" fmla="*/ 45 h 325"/>
                <a:gd name="T4" fmla="*/ 580 w 680"/>
                <a:gd name="T5" fmla="*/ 6 h 325"/>
                <a:gd name="T6" fmla="*/ 0 60000 65536"/>
                <a:gd name="T7" fmla="*/ 0 60000 65536"/>
                <a:gd name="T8" fmla="*/ 0 60000 65536"/>
              </a:gdLst>
              <a:ahLst/>
              <a:cxnLst>
                <a:cxn ang="T6">
                  <a:pos x="T0" y="T1"/>
                </a:cxn>
                <a:cxn ang="T7">
                  <a:pos x="T2" y="T3"/>
                </a:cxn>
                <a:cxn ang="T8">
                  <a:pos x="T4" y="T5"/>
                </a:cxn>
              </a:cxnLst>
              <a:rect l="0" t="0" r="r" b="b"/>
              <a:pathLst>
                <a:path w="680" h="325">
                  <a:moveTo>
                    <a:pt x="0" y="325"/>
                  </a:moveTo>
                  <a:cubicBezTo>
                    <a:pt x="57" y="215"/>
                    <a:pt x="114" y="106"/>
                    <a:pt x="227" y="53"/>
                  </a:cubicBezTo>
                  <a:cubicBezTo>
                    <a:pt x="340" y="0"/>
                    <a:pt x="510" y="3"/>
                    <a:pt x="680" y="7"/>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11893"/>
                </a:solidFill>
              </a:endParaRPr>
            </a:p>
          </p:txBody>
        </p:sp>
        <p:sp>
          <p:nvSpPr>
            <p:cNvPr id="49" name="未知"/>
            <p:cNvSpPr>
              <a:spLocks/>
            </p:cNvSpPr>
            <p:nvPr/>
          </p:nvSpPr>
          <p:spPr bwMode="auto">
            <a:xfrm flipV="1">
              <a:off x="3706" y="937"/>
              <a:ext cx="628" cy="245"/>
            </a:xfrm>
            <a:custGeom>
              <a:avLst/>
              <a:gdLst>
                <a:gd name="T0" fmla="*/ 0 w 680"/>
                <a:gd name="T1" fmla="*/ 185 h 325"/>
                <a:gd name="T2" fmla="*/ 194 w 680"/>
                <a:gd name="T3" fmla="*/ 30 h 325"/>
                <a:gd name="T4" fmla="*/ 580 w 680"/>
                <a:gd name="T5" fmla="*/ 4 h 325"/>
                <a:gd name="T6" fmla="*/ 0 60000 65536"/>
                <a:gd name="T7" fmla="*/ 0 60000 65536"/>
                <a:gd name="T8" fmla="*/ 0 60000 65536"/>
              </a:gdLst>
              <a:ahLst/>
              <a:cxnLst>
                <a:cxn ang="T6">
                  <a:pos x="T0" y="T1"/>
                </a:cxn>
                <a:cxn ang="T7">
                  <a:pos x="T2" y="T3"/>
                </a:cxn>
                <a:cxn ang="T8">
                  <a:pos x="T4" y="T5"/>
                </a:cxn>
              </a:cxnLst>
              <a:rect l="0" t="0" r="r" b="b"/>
              <a:pathLst>
                <a:path w="680" h="325">
                  <a:moveTo>
                    <a:pt x="0" y="325"/>
                  </a:moveTo>
                  <a:cubicBezTo>
                    <a:pt x="57" y="215"/>
                    <a:pt x="114" y="106"/>
                    <a:pt x="227" y="53"/>
                  </a:cubicBezTo>
                  <a:cubicBezTo>
                    <a:pt x="340" y="0"/>
                    <a:pt x="510" y="3"/>
                    <a:pt x="680" y="7"/>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11893"/>
                </a:solidFill>
              </a:endParaRPr>
            </a:p>
          </p:txBody>
        </p:sp>
        <p:sp>
          <p:nvSpPr>
            <p:cNvPr id="50" name="未知"/>
            <p:cNvSpPr>
              <a:spLocks/>
            </p:cNvSpPr>
            <p:nvPr/>
          </p:nvSpPr>
          <p:spPr bwMode="auto">
            <a:xfrm>
              <a:off x="4544" y="393"/>
              <a:ext cx="636" cy="327"/>
            </a:xfrm>
            <a:custGeom>
              <a:avLst/>
              <a:gdLst>
                <a:gd name="T0" fmla="*/ 0 w 817"/>
                <a:gd name="T1" fmla="*/ 58 h 265"/>
                <a:gd name="T2" fmla="*/ 275 w 817"/>
                <a:gd name="T3" fmla="*/ 58 h 265"/>
                <a:gd name="T4" fmla="*/ 495 w 817"/>
                <a:gd name="T5" fmla="*/ 404 h 265"/>
                <a:gd name="T6" fmla="*/ 0 60000 65536"/>
                <a:gd name="T7" fmla="*/ 0 60000 65536"/>
                <a:gd name="T8" fmla="*/ 0 60000 65536"/>
              </a:gdLst>
              <a:ahLst/>
              <a:cxnLst>
                <a:cxn ang="T6">
                  <a:pos x="T0" y="T1"/>
                </a:cxn>
                <a:cxn ang="T7">
                  <a:pos x="T2" y="T3"/>
                </a:cxn>
                <a:cxn ang="T8">
                  <a:pos x="T4" y="T5"/>
                </a:cxn>
              </a:cxnLst>
              <a:rect l="0" t="0" r="r" b="b"/>
              <a:pathLst>
                <a:path w="817" h="265">
                  <a:moveTo>
                    <a:pt x="0" y="38"/>
                  </a:moveTo>
                  <a:cubicBezTo>
                    <a:pt x="159" y="19"/>
                    <a:pt x="318" y="0"/>
                    <a:pt x="454" y="38"/>
                  </a:cubicBezTo>
                  <a:cubicBezTo>
                    <a:pt x="590" y="76"/>
                    <a:pt x="703" y="170"/>
                    <a:pt x="817" y="265"/>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11893"/>
                </a:solidFill>
              </a:endParaRPr>
            </a:p>
          </p:txBody>
        </p:sp>
        <p:sp>
          <p:nvSpPr>
            <p:cNvPr id="51" name="Text Box 18"/>
            <p:cNvSpPr txBox="1">
              <a:spLocks noChangeArrowheads="1"/>
            </p:cNvSpPr>
            <p:nvPr/>
          </p:nvSpPr>
          <p:spPr bwMode="auto">
            <a:xfrm>
              <a:off x="3794" y="267"/>
              <a:ext cx="25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en-US" altLang="zh-CN" sz="2000" b="1" i="1">
                  <a:solidFill>
                    <a:srgbClr val="011893"/>
                  </a:solidFill>
                  <a:latin typeface="Times New Roman" panose="02020603050405020304" pitchFamily="18" charset="0"/>
                </a:rPr>
                <a:t>a</a:t>
              </a:r>
            </a:p>
          </p:txBody>
        </p:sp>
        <p:sp>
          <p:nvSpPr>
            <p:cNvPr id="52" name="Text Box 19"/>
            <p:cNvSpPr txBox="1">
              <a:spLocks noChangeArrowheads="1"/>
            </p:cNvSpPr>
            <p:nvPr/>
          </p:nvSpPr>
          <p:spPr bwMode="auto">
            <a:xfrm>
              <a:off x="3956" y="1139"/>
              <a:ext cx="25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en-US" altLang="zh-CN" sz="2000" b="1" i="1">
                  <a:solidFill>
                    <a:srgbClr val="011893"/>
                  </a:solidFill>
                  <a:latin typeface="Times New Roman" panose="02020603050405020304" pitchFamily="18" charset="0"/>
                </a:rPr>
                <a:t>b</a:t>
              </a:r>
            </a:p>
          </p:txBody>
        </p:sp>
        <p:sp>
          <p:nvSpPr>
            <p:cNvPr id="53" name="Text Box 20"/>
            <p:cNvSpPr txBox="1">
              <a:spLocks noChangeArrowheads="1"/>
            </p:cNvSpPr>
            <p:nvPr/>
          </p:nvSpPr>
          <p:spPr bwMode="auto">
            <a:xfrm>
              <a:off x="4945" y="300"/>
              <a:ext cx="25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en-US" altLang="zh-CN" sz="2000" b="1" i="1">
                  <a:solidFill>
                    <a:srgbClr val="011893"/>
                  </a:solidFill>
                  <a:latin typeface="Times New Roman" panose="02020603050405020304" pitchFamily="18" charset="0"/>
                </a:rPr>
                <a:t>a</a:t>
              </a:r>
            </a:p>
          </p:txBody>
        </p:sp>
        <p:sp>
          <p:nvSpPr>
            <p:cNvPr id="54" name="Text Box 21"/>
            <p:cNvSpPr txBox="1">
              <a:spLocks noChangeArrowheads="1"/>
            </p:cNvSpPr>
            <p:nvPr/>
          </p:nvSpPr>
          <p:spPr bwMode="auto">
            <a:xfrm>
              <a:off x="4879" y="1140"/>
              <a:ext cx="25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en-US" altLang="zh-CN" sz="2000" b="1" i="1">
                  <a:solidFill>
                    <a:srgbClr val="011893"/>
                  </a:solidFill>
                  <a:latin typeface="Times New Roman" panose="02020603050405020304" pitchFamily="18" charset="0"/>
                </a:rPr>
                <a:t>b</a:t>
              </a:r>
            </a:p>
          </p:txBody>
        </p:sp>
        <p:sp>
          <p:nvSpPr>
            <p:cNvPr id="55" name="Text Box 23"/>
            <p:cNvSpPr txBox="1">
              <a:spLocks noChangeArrowheads="1"/>
            </p:cNvSpPr>
            <p:nvPr/>
          </p:nvSpPr>
          <p:spPr bwMode="auto">
            <a:xfrm>
              <a:off x="5338" y="1053"/>
              <a:ext cx="4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en-US" altLang="zh-CN" sz="2000" b="1" i="1">
                  <a:solidFill>
                    <a:srgbClr val="011893"/>
                  </a:solidFill>
                  <a:latin typeface="Times New Roman" panose="02020603050405020304" pitchFamily="18" charset="0"/>
                </a:rPr>
                <a:t>a,b</a:t>
              </a:r>
            </a:p>
          </p:txBody>
        </p:sp>
        <p:sp>
          <p:nvSpPr>
            <p:cNvPr id="56" name="未知"/>
            <p:cNvSpPr>
              <a:spLocks/>
            </p:cNvSpPr>
            <p:nvPr/>
          </p:nvSpPr>
          <p:spPr bwMode="auto">
            <a:xfrm flipV="1">
              <a:off x="4550" y="930"/>
              <a:ext cx="637" cy="251"/>
            </a:xfrm>
            <a:custGeom>
              <a:avLst/>
              <a:gdLst>
                <a:gd name="T0" fmla="*/ 0 w 817"/>
                <a:gd name="T1" fmla="*/ 34 h 265"/>
                <a:gd name="T2" fmla="*/ 276 w 817"/>
                <a:gd name="T3" fmla="*/ 34 h 265"/>
                <a:gd name="T4" fmla="*/ 497 w 817"/>
                <a:gd name="T5" fmla="*/ 238 h 265"/>
                <a:gd name="T6" fmla="*/ 0 60000 65536"/>
                <a:gd name="T7" fmla="*/ 0 60000 65536"/>
                <a:gd name="T8" fmla="*/ 0 60000 65536"/>
              </a:gdLst>
              <a:ahLst/>
              <a:cxnLst>
                <a:cxn ang="T6">
                  <a:pos x="T0" y="T1"/>
                </a:cxn>
                <a:cxn ang="T7">
                  <a:pos x="T2" y="T3"/>
                </a:cxn>
                <a:cxn ang="T8">
                  <a:pos x="T4" y="T5"/>
                </a:cxn>
              </a:cxnLst>
              <a:rect l="0" t="0" r="r" b="b"/>
              <a:pathLst>
                <a:path w="817" h="265">
                  <a:moveTo>
                    <a:pt x="0" y="38"/>
                  </a:moveTo>
                  <a:cubicBezTo>
                    <a:pt x="159" y="19"/>
                    <a:pt x="318" y="0"/>
                    <a:pt x="454" y="38"/>
                  </a:cubicBezTo>
                  <a:cubicBezTo>
                    <a:pt x="590" y="76"/>
                    <a:pt x="703" y="170"/>
                    <a:pt x="817" y="265"/>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11893"/>
                </a:solidFill>
              </a:endParaRPr>
            </a:p>
          </p:txBody>
        </p:sp>
        <p:sp>
          <p:nvSpPr>
            <p:cNvPr id="57" name="未知"/>
            <p:cNvSpPr>
              <a:spLocks/>
            </p:cNvSpPr>
            <p:nvPr/>
          </p:nvSpPr>
          <p:spPr bwMode="auto">
            <a:xfrm>
              <a:off x="4299" y="553"/>
              <a:ext cx="84" cy="502"/>
            </a:xfrm>
            <a:custGeom>
              <a:avLst/>
              <a:gdLst>
                <a:gd name="T0" fmla="*/ 78 w 91"/>
                <a:gd name="T1" fmla="*/ 0 h 544"/>
                <a:gd name="T2" fmla="*/ 0 w 91"/>
                <a:gd name="T3" fmla="*/ 270 h 544"/>
                <a:gd name="T4" fmla="*/ 78 w 91"/>
                <a:gd name="T5" fmla="*/ 463 h 544"/>
                <a:gd name="T6" fmla="*/ 0 60000 65536"/>
                <a:gd name="T7" fmla="*/ 0 60000 65536"/>
                <a:gd name="T8" fmla="*/ 0 60000 65536"/>
              </a:gdLst>
              <a:ahLst/>
              <a:cxnLst>
                <a:cxn ang="T6">
                  <a:pos x="T0" y="T1"/>
                </a:cxn>
                <a:cxn ang="T7">
                  <a:pos x="T2" y="T3"/>
                </a:cxn>
                <a:cxn ang="T8">
                  <a:pos x="T4" y="T5"/>
                </a:cxn>
              </a:cxnLst>
              <a:rect l="0" t="0" r="r" b="b"/>
              <a:pathLst>
                <a:path w="91" h="544">
                  <a:moveTo>
                    <a:pt x="91" y="0"/>
                  </a:moveTo>
                  <a:cubicBezTo>
                    <a:pt x="45" y="113"/>
                    <a:pt x="0" y="226"/>
                    <a:pt x="0" y="317"/>
                  </a:cubicBezTo>
                  <a:cubicBezTo>
                    <a:pt x="0" y="408"/>
                    <a:pt x="45" y="476"/>
                    <a:pt x="91" y="544"/>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11893"/>
                </a:solidFill>
              </a:endParaRPr>
            </a:p>
          </p:txBody>
        </p:sp>
        <p:sp>
          <p:nvSpPr>
            <p:cNvPr id="58" name="未知"/>
            <p:cNvSpPr>
              <a:spLocks/>
            </p:cNvSpPr>
            <p:nvPr/>
          </p:nvSpPr>
          <p:spPr bwMode="auto">
            <a:xfrm flipH="1" flipV="1">
              <a:off x="4467" y="553"/>
              <a:ext cx="126" cy="502"/>
            </a:xfrm>
            <a:custGeom>
              <a:avLst/>
              <a:gdLst>
                <a:gd name="T0" fmla="*/ 174 w 91"/>
                <a:gd name="T1" fmla="*/ 0 h 544"/>
                <a:gd name="T2" fmla="*/ 0 w 91"/>
                <a:gd name="T3" fmla="*/ 270 h 544"/>
                <a:gd name="T4" fmla="*/ 174 w 91"/>
                <a:gd name="T5" fmla="*/ 463 h 544"/>
                <a:gd name="T6" fmla="*/ 0 60000 65536"/>
                <a:gd name="T7" fmla="*/ 0 60000 65536"/>
                <a:gd name="T8" fmla="*/ 0 60000 65536"/>
              </a:gdLst>
              <a:ahLst/>
              <a:cxnLst>
                <a:cxn ang="T6">
                  <a:pos x="T0" y="T1"/>
                </a:cxn>
                <a:cxn ang="T7">
                  <a:pos x="T2" y="T3"/>
                </a:cxn>
                <a:cxn ang="T8">
                  <a:pos x="T4" y="T5"/>
                </a:cxn>
              </a:cxnLst>
              <a:rect l="0" t="0" r="r" b="b"/>
              <a:pathLst>
                <a:path w="91" h="544">
                  <a:moveTo>
                    <a:pt x="91" y="0"/>
                  </a:moveTo>
                  <a:cubicBezTo>
                    <a:pt x="45" y="113"/>
                    <a:pt x="0" y="226"/>
                    <a:pt x="0" y="317"/>
                  </a:cubicBezTo>
                  <a:cubicBezTo>
                    <a:pt x="0" y="408"/>
                    <a:pt x="45" y="476"/>
                    <a:pt x="91" y="544"/>
                  </a:cubicBezTo>
                </a:path>
              </a:pathLst>
            </a:custGeom>
            <a:noFill/>
            <a:ln w="2540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11893"/>
                </a:solidFill>
              </a:endParaRPr>
            </a:p>
          </p:txBody>
        </p:sp>
        <p:sp>
          <p:nvSpPr>
            <p:cNvPr id="59" name="Text Box 27"/>
            <p:cNvSpPr txBox="1">
              <a:spLocks noChangeArrowheads="1"/>
            </p:cNvSpPr>
            <p:nvPr/>
          </p:nvSpPr>
          <p:spPr bwMode="auto">
            <a:xfrm>
              <a:off x="4598" y="729"/>
              <a:ext cx="25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en-US" altLang="zh-CN" sz="2000" b="1" i="1">
                  <a:solidFill>
                    <a:srgbClr val="011893"/>
                  </a:solidFill>
                  <a:latin typeface="Times New Roman" panose="02020603050405020304" pitchFamily="18" charset="0"/>
                </a:rPr>
                <a:t>a</a:t>
              </a:r>
            </a:p>
          </p:txBody>
        </p:sp>
        <p:sp>
          <p:nvSpPr>
            <p:cNvPr id="60" name="Text Box 28"/>
            <p:cNvSpPr txBox="1">
              <a:spLocks noChangeArrowheads="1"/>
            </p:cNvSpPr>
            <p:nvPr/>
          </p:nvSpPr>
          <p:spPr bwMode="auto">
            <a:xfrm>
              <a:off x="4070" y="634"/>
              <a:ext cx="25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eaLnBrk="1" hangingPunct="1">
                <a:spcBef>
                  <a:spcPct val="50000"/>
                </a:spcBef>
                <a:buClr>
                  <a:schemeClr val="folHlink"/>
                </a:buClr>
                <a:buSzPct val="60000"/>
                <a:buFont typeface="Wingdings" panose="05000000000000000000" pitchFamily="2" charset="2"/>
                <a:buNone/>
              </a:pPr>
              <a:r>
                <a:rPr lang="en-US" altLang="zh-CN" sz="2000" b="1" i="1">
                  <a:solidFill>
                    <a:srgbClr val="011893"/>
                  </a:solidFill>
                  <a:latin typeface="Times New Roman" panose="02020603050405020304" pitchFamily="18" charset="0"/>
                </a:rPr>
                <a:t>b</a:t>
              </a:r>
            </a:p>
          </p:txBody>
        </p:sp>
        <p:cxnSp>
          <p:nvCxnSpPr>
            <p:cNvPr id="61" name="AutoShape 29"/>
            <p:cNvCxnSpPr>
              <a:cxnSpLocks noChangeShapeType="1"/>
              <a:stCxn id="43" idx="7"/>
              <a:endCxn id="43" idx="5"/>
            </p:cNvCxnSpPr>
            <p:nvPr/>
          </p:nvCxnSpPr>
          <p:spPr bwMode="auto">
            <a:xfrm rot="5400000" flipV="1">
              <a:off x="5276" y="825"/>
              <a:ext cx="223" cy="1"/>
            </a:xfrm>
            <a:prstGeom prst="curvedConnector5">
              <a:avLst>
                <a:gd name="adj1" fmla="val -51125"/>
                <a:gd name="adj2" fmla="val 21800000"/>
                <a:gd name="adj3" fmla="val 151120"/>
              </a:avLst>
            </a:prstGeom>
            <a:noFill/>
            <a:ln w="254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2" name="AutoShape 37"/>
          <p:cNvSpPr>
            <a:spLocks noChangeArrowheads="1"/>
          </p:cNvSpPr>
          <p:nvPr/>
        </p:nvSpPr>
        <p:spPr bwMode="auto">
          <a:xfrm>
            <a:off x="6022975" y="5693668"/>
            <a:ext cx="723900" cy="431800"/>
          </a:xfrm>
          <a:prstGeom prst="rightArrow">
            <a:avLst>
              <a:gd name="adj1" fmla="val 50000"/>
              <a:gd name="adj2" fmla="val 41912"/>
            </a:avLst>
          </a:prstGeom>
          <a:solidFill>
            <a:srgbClr val="D60093"/>
          </a:solidFill>
          <a:ln w="254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Tree>
    <p:extLst>
      <p:ext uri="{BB962C8B-B14F-4D97-AF65-F5344CB8AC3E}">
        <p14:creationId xmlns:p14="http://schemas.microsoft.com/office/powerpoint/2010/main" val="33138106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blinds(horizontal)">
                                      <p:cBhvr>
                                        <p:cTn id="7" dur="500"/>
                                        <p:tgtEl>
                                          <p:spTgt spid="204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0485"/>
                                        </p:tgtEl>
                                        <p:attrNameLst>
                                          <p:attrName>style.visibility</p:attrName>
                                        </p:attrNameLst>
                                      </p:cBhvr>
                                      <p:to>
                                        <p:strVal val="visible"/>
                                      </p:to>
                                    </p:set>
                                    <p:animEffect transition="in" filter="blinds(horizontal)">
                                      <p:cBhvr>
                                        <p:cTn id="16" dur="500"/>
                                        <p:tgtEl>
                                          <p:spTgt spid="2048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0486"/>
                                        </p:tgtEl>
                                        <p:attrNameLst>
                                          <p:attrName>style.visibility</p:attrName>
                                        </p:attrNameLst>
                                      </p:cBhvr>
                                      <p:to>
                                        <p:strVal val="visible"/>
                                      </p:to>
                                    </p:set>
                                    <p:animEffect transition="in" filter="blinds(horizontal)">
                                      <p:cBhvr>
                                        <p:cTn id="21" dur="500"/>
                                        <p:tgtEl>
                                          <p:spTgt spid="2048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0488"/>
                                        </p:tgtEl>
                                        <p:attrNameLst>
                                          <p:attrName>style.visibility</p:attrName>
                                        </p:attrNameLst>
                                      </p:cBhvr>
                                      <p:to>
                                        <p:strVal val="visible"/>
                                      </p:to>
                                    </p:set>
                                    <p:animEffect transition="in" filter="blinds(horizontal)">
                                      <p:cBhvr>
                                        <p:cTn id="26" dur="500"/>
                                        <p:tgtEl>
                                          <p:spTgt spid="20488"/>
                                        </p:tgtEl>
                                      </p:cBhvr>
                                    </p:animEffect>
                                  </p:childTnLst>
                                </p:cTn>
                              </p:par>
                              <p:par>
                                <p:cTn id="27" presetID="3" presetClass="entr" presetSubtype="10" fill="hold" nodeType="withEffect">
                                  <p:stCondLst>
                                    <p:cond delay="0"/>
                                  </p:stCondLst>
                                  <p:childTnLst>
                                    <p:set>
                                      <p:cBhvr>
                                        <p:cTn id="28" dur="1" fill="hold">
                                          <p:stCondLst>
                                            <p:cond delay="0"/>
                                          </p:stCondLst>
                                        </p:cTn>
                                        <p:tgtEl>
                                          <p:spTgt spid="20490"/>
                                        </p:tgtEl>
                                        <p:attrNameLst>
                                          <p:attrName>style.visibility</p:attrName>
                                        </p:attrNameLst>
                                      </p:cBhvr>
                                      <p:to>
                                        <p:strVal val="visible"/>
                                      </p:to>
                                    </p:set>
                                    <p:animEffect transition="in" filter="blinds(horizontal)">
                                      <p:cBhvr>
                                        <p:cTn id="29" dur="500"/>
                                        <p:tgtEl>
                                          <p:spTgt spid="20490"/>
                                        </p:tgtEl>
                                      </p:cBhvr>
                                    </p:animEffect>
                                  </p:childTnLst>
                                </p:cTn>
                              </p:par>
                              <p:par>
                                <p:cTn id="30" presetID="3" presetClass="entr" presetSubtype="10" fill="hold" nodeType="withEffect">
                                  <p:stCondLst>
                                    <p:cond delay="0"/>
                                  </p:stCondLst>
                                  <p:childTnLst>
                                    <p:set>
                                      <p:cBhvr>
                                        <p:cTn id="31" dur="1" fill="hold">
                                          <p:stCondLst>
                                            <p:cond delay="0"/>
                                          </p:stCondLst>
                                        </p:cTn>
                                        <p:tgtEl>
                                          <p:spTgt spid="20492"/>
                                        </p:tgtEl>
                                        <p:attrNameLst>
                                          <p:attrName>style.visibility</p:attrName>
                                        </p:attrNameLst>
                                      </p:cBhvr>
                                      <p:to>
                                        <p:strVal val="visible"/>
                                      </p:to>
                                    </p:set>
                                    <p:animEffect transition="in" filter="blinds(horizontal)">
                                      <p:cBhvr>
                                        <p:cTn id="32" dur="500"/>
                                        <p:tgtEl>
                                          <p:spTgt spid="2049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0487"/>
                                        </p:tgtEl>
                                        <p:attrNameLst>
                                          <p:attrName>style.visibility</p:attrName>
                                        </p:attrNameLst>
                                      </p:cBhvr>
                                      <p:to>
                                        <p:strVal val="visible"/>
                                      </p:to>
                                    </p:set>
                                    <p:animEffect transition="in" filter="blinds(horizontal)">
                                      <p:cBhvr>
                                        <p:cTn id="37" dur="500"/>
                                        <p:tgtEl>
                                          <p:spTgt spid="2048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0489"/>
                                        </p:tgtEl>
                                        <p:attrNameLst>
                                          <p:attrName>style.visibility</p:attrName>
                                        </p:attrNameLst>
                                      </p:cBhvr>
                                      <p:to>
                                        <p:strVal val="visible"/>
                                      </p:to>
                                    </p:set>
                                    <p:animEffect transition="in" filter="blinds(horizontal)">
                                      <p:cBhvr>
                                        <p:cTn id="42" dur="500"/>
                                        <p:tgtEl>
                                          <p:spTgt spid="20489"/>
                                        </p:tgtEl>
                                      </p:cBhvr>
                                    </p:animEffect>
                                  </p:childTnLst>
                                </p:cTn>
                              </p:par>
                              <p:par>
                                <p:cTn id="43" presetID="3" presetClass="entr" presetSubtype="10" fill="hold" nodeType="withEffect">
                                  <p:stCondLst>
                                    <p:cond delay="0"/>
                                  </p:stCondLst>
                                  <p:childTnLst>
                                    <p:set>
                                      <p:cBhvr>
                                        <p:cTn id="44" dur="1" fill="hold">
                                          <p:stCondLst>
                                            <p:cond delay="0"/>
                                          </p:stCondLst>
                                        </p:cTn>
                                        <p:tgtEl>
                                          <p:spTgt spid="20491"/>
                                        </p:tgtEl>
                                        <p:attrNameLst>
                                          <p:attrName>style.visibility</p:attrName>
                                        </p:attrNameLst>
                                      </p:cBhvr>
                                      <p:to>
                                        <p:strVal val="visible"/>
                                      </p:to>
                                    </p:set>
                                    <p:animEffect transition="in" filter="blinds(horizontal)">
                                      <p:cBhvr>
                                        <p:cTn id="45" dur="500"/>
                                        <p:tgtEl>
                                          <p:spTgt spid="20491"/>
                                        </p:tgtEl>
                                      </p:cBhvr>
                                    </p:animEffect>
                                  </p:childTnLst>
                                </p:cTn>
                              </p:par>
                              <p:par>
                                <p:cTn id="46" presetID="3" presetClass="entr" presetSubtype="10" fill="hold" nodeType="withEffect">
                                  <p:stCondLst>
                                    <p:cond delay="0"/>
                                  </p:stCondLst>
                                  <p:childTnLst>
                                    <p:set>
                                      <p:cBhvr>
                                        <p:cTn id="47" dur="1" fill="hold">
                                          <p:stCondLst>
                                            <p:cond delay="0"/>
                                          </p:stCondLst>
                                        </p:cTn>
                                        <p:tgtEl>
                                          <p:spTgt spid="20493"/>
                                        </p:tgtEl>
                                        <p:attrNameLst>
                                          <p:attrName>style.visibility</p:attrName>
                                        </p:attrNameLst>
                                      </p:cBhvr>
                                      <p:to>
                                        <p:strVal val="visible"/>
                                      </p:to>
                                    </p:set>
                                    <p:animEffect transition="in" filter="blinds(horizontal)">
                                      <p:cBhvr>
                                        <p:cTn id="48" dur="500"/>
                                        <p:tgtEl>
                                          <p:spTgt spid="20493"/>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20494"/>
                                        </p:tgtEl>
                                        <p:attrNameLst>
                                          <p:attrName>style.visibility</p:attrName>
                                        </p:attrNameLst>
                                      </p:cBhvr>
                                      <p:to>
                                        <p:strVal val="visible"/>
                                      </p:to>
                                    </p:set>
                                    <p:animEffect transition="in" filter="blinds(horizontal)">
                                      <p:cBhvr>
                                        <p:cTn id="53" dur="500"/>
                                        <p:tgtEl>
                                          <p:spTgt spid="20494"/>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20495"/>
                                        </p:tgtEl>
                                        <p:attrNameLst>
                                          <p:attrName>style.visibility</p:attrName>
                                        </p:attrNameLst>
                                      </p:cBhvr>
                                      <p:to>
                                        <p:strVal val="visible"/>
                                      </p:to>
                                    </p:set>
                                    <p:animEffect transition="in" filter="blinds(horizontal)">
                                      <p:cBhvr>
                                        <p:cTn id="58" dur="500"/>
                                        <p:tgtEl>
                                          <p:spTgt spid="20495"/>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20496"/>
                                        </p:tgtEl>
                                        <p:attrNameLst>
                                          <p:attrName>style.visibility</p:attrName>
                                        </p:attrNameLst>
                                      </p:cBhvr>
                                      <p:to>
                                        <p:strVal val="visible"/>
                                      </p:to>
                                    </p:set>
                                    <p:animEffect transition="in" filter="blinds(horizontal)">
                                      <p:cBhvr>
                                        <p:cTn id="63" dur="500"/>
                                        <p:tgtEl>
                                          <p:spTgt spid="20496"/>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20518"/>
                                        </p:tgtEl>
                                        <p:attrNameLst>
                                          <p:attrName>style.visibility</p:attrName>
                                        </p:attrNameLst>
                                      </p:cBhvr>
                                      <p:to>
                                        <p:strVal val="visible"/>
                                      </p:to>
                                    </p:set>
                                    <p:animEffect transition="in" filter="blinds(horizontal)">
                                      <p:cBhvr>
                                        <p:cTn id="68" dur="500"/>
                                        <p:tgtEl>
                                          <p:spTgt spid="20518"/>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blinds(horizontal)">
                                      <p:cBhvr>
                                        <p:cTn id="7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autoUpdateAnimBg="0"/>
      <p:bldP spid="20485" grpId="0" autoUpdateAnimBg="0"/>
      <p:bldP spid="20486" grpId="0" autoUpdateAnimBg="0"/>
      <p:bldP spid="20487" grpId="0" autoUpdateAnimBg="0"/>
      <p:bldP spid="20488" grpId="0" animBg="1" autoUpdateAnimBg="0"/>
      <p:bldP spid="20489" grpId="0" animBg="1" autoUpdateAnimBg="0"/>
      <p:bldP spid="20494" grpId="0" autoUpdateAnimBg="0"/>
      <p:bldP spid="20495" grpId="0" autoUpdateAnimBg="0"/>
      <p:bldP spid="20496" grpId="0" autoUpdateAnimBg="0"/>
      <p:bldP spid="20518" grpId="0" autoUpdateAnimBg="0"/>
      <p:bldP spid="41" grpId="0" animBg="1"/>
      <p:bldP spid="62"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5" name="Rectangle 5"/>
          <p:cNvSpPr>
            <a:spLocks noChangeArrowheads="1"/>
          </p:cNvSpPr>
          <p:nvPr/>
        </p:nvSpPr>
        <p:spPr bwMode="auto">
          <a:xfrm>
            <a:off x="1621201" y="286069"/>
            <a:ext cx="8153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r>
              <a:rPr lang="zh-CN" altLang="en-US" dirty="0">
                <a:solidFill>
                  <a:srgbClr val="011893"/>
                </a:solidFill>
                <a:latin typeface="Times New Roman" panose="02020603050405020304" pitchFamily="18" charset="0"/>
              </a:rPr>
              <a:t>下面给出化简算法的具体执行步骤:</a:t>
            </a:r>
          </a:p>
        </p:txBody>
      </p:sp>
      <p:sp>
        <p:nvSpPr>
          <p:cNvPr id="66571" name="Rectangle 11"/>
          <p:cNvSpPr>
            <a:spLocks noChangeArrowheads="1"/>
          </p:cNvSpPr>
          <p:nvPr/>
        </p:nvSpPr>
        <p:spPr bwMode="auto">
          <a:xfrm>
            <a:off x="1560514" y="574200"/>
            <a:ext cx="8839200"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lnSpc>
                <a:spcPct val="105000"/>
              </a:lnSpc>
            </a:pPr>
            <a:r>
              <a:rPr lang="zh-CN" altLang="en-US" sz="3600" dirty="0">
                <a:solidFill>
                  <a:srgbClr val="011893"/>
                </a:solidFill>
                <a:latin typeface="Times New Roman" panose="02020603050405020304" pitchFamily="18" charset="0"/>
              </a:rPr>
              <a:t> </a:t>
            </a:r>
            <a:r>
              <a:rPr lang="zh-CN" altLang="en-US" dirty="0">
                <a:solidFill>
                  <a:srgbClr val="011893"/>
                </a:solidFill>
                <a:latin typeface="Times New Roman" panose="02020603050405020304" pitchFamily="18" charset="0"/>
              </a:rPr>
              <a:t>1. 将</a:t>
            </a:r>
            <a:r>
              <a:rPr lang="en-US" altLang="zh-CN" dirty="0">
                <a:solidFill>
                  <a:srgbClr val="011893"/>
                </a:solidFill>
                <a:latin typeface="Times New Roman" panose="02020603050405020304" pitchFamily="18" charset="0"/>
              </a:rPr>
              <a:t>DFA  M</a:t>
            </a:r>
            <a:r>
              <a:rPr lang="zh-CN" altLang="en-US" dirty="0">
                <a:solidFill>
                  <a:srgbClr val="011893"/>
                </a:solidFill>
                <a:latin typeface="Times New Roman" panose="02020603050405020304" pitchFamily="18" charset="0"/>
              </a:rPr>
              <a:t>的状态集</a:t>
            </a:r>
            <a:r>
              <a:rPr lang="en-US" altLang="zh-CN" dirty="0">
                <a:solidFill>
                  <a:srgbClr val="011893"/>
                </a:solidFill>
                <a:latin typeface="Times New Roman" panose="02020603050405020304" pitchFamily="18" charset="0"/>
              </a:rPr>
              <a:t>Q</a:t>
            </a:r>
            <a:r>
              <a:rPr lang="zh-CN" altLang="en-US" dirty="0">
                <a:solidFill>
                  <a:srgbClr val="011893"/>
                </a:solidFill>
                <a:latin typeface="Times New Roman" panose="02020603050405020304" pitchFamily="18" charset="0"/>
              </a:rPr>
              <a:t>分成两个子集：</a:t>
            </a:r>
            <a:r>
              <a:rPr lang="zh-CN" altLang="en-US" dirty="0">
                <a:latin typeface="Times New Roman" panose="02020603050405020304" pitchFamily="18" charset="0"/>
              </a:rPr>
              <a:t>终态集</a:t>
            </a:r>
            <a:r>
              <a:rPr lang="en-US" altLang="zh-CN" dirty="0">
                <a:latin typeface="Times New Roman" panose="02020603050405020304" pitchFamily="18" charset="0"/>
              </a:rPr>
              <a:t>F</a:t>
            </a:r>
            <a:r>
              <a:rPr lang="zh-CN" altLang="en-US" dirty="0">
                <a:latin typeface="Times New Roman" panose="02020603050405020304" pitchFamily="18" charset="0"/>
              </a:rPr>
              <a:t>和非终态集¬</a:t>
            </a:r>
            <a:r>
              <a:rPr lang="en-US" altLang="zh-CN" dirty="0">
                <a:latin typeface="Times New Roman" panose="02020603050405020304" pitchFamily="18" charset="0"/>
              </a:rPr>
              <a:t>F，</a:t>
            </a:r>
            <a:r>
              <a:rPr lang="zh-CN" altLang="en-US" dirty="0">
                <a:latin typeface="Times New Roman" panose="02020603050405020304" pitchFamily="18" charset="0"/>
              </a:rPr>
              <a:t>形成初始分划∏。</a:t>
            </a:r>
            <a:r>
              <a:rPr lang="zh-CN" altLang="en-US" dirty="0">
                <a:solidFill>
                  <a:srgbClr val="CCCC00"/>
                </a:solidFill>
                <a:latin typeface="Times New Roman" panose="02020603050405020304" pitchFamily="18" charset="0"/>
              </a:rPr>
              <a:t> </a:t>
            </a:r>
          </a:p>
        </p:txBody>
      </p:sp>
      <p:sp>
        <p:nvSpPr>
          <p:cNvPr id="66572" name="Rectangle 12"/>
          <p:cNvSpPr>
            <a:spLocks noChangeArrowheads="1"/>
          </p:cNvSpPr>
          <p:nvPr/>
        </p:nvSpPr>
        <p:spPr bwMode="auto">
          <a:xfrm>
            <a:off x="1656557" y="1759477"/>
            <a:ext cx="8839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r>
              <a:rPr lang="zh-CN" altLang="en-US" dirty="0">
                <a:solidFill>
                  <a:srgbClr val="011893"/>
                </a:solidFill>
                <a:latin typeface="Times New Roman" panose="02020603050405020304" pitchFamily="18" charset="0"/>
              </a:rPr>
              <a:t>2. 对∏使用如下方法建立新分划∏</a:t>
            </a:r>
            <a:r>
              <a:rPr lang="en-US" altLang="zh-CN" baseline="-30000" dirty="0">
                <a:solidFill>
                  <a:srgbClr val="011893"/>
                </a:solidFill>
                <a:latin typeface="Times New Roman" panose="02020603050405020304" pitchFamily="18" charset="0"/>
              </a:rPr>
              <a:t>NEW</a:t>
            </a:r>
            <a:r>
              <a:rPr lang="en-US" altLang="zh-CN" dirty="0">
                <a:solidFill>
                  <a:srgbClr val="011893"/>
                </a:solidFill>
                <a:latin typeface="Times New Roman" panose="02020603050405020304" pitchFamily="18" charset="0"/>
              </a:rPr>
              <a:t>：</a:t>
            </a:r>
            <a:endParaRPr lang="zh-CN" altLang="en-US" dirty="0">
              <a:solidFill>
                <a:srgbClr val="011893"/>
              </a:solidFill>
              <a:latin typeface="Times New Roman" panose="02020603050405020304" pitchFamily="18" charset="0"/>
            </a:endParaRPr>
          </a:p>
        </p:txBody>
      </p:sp>
      <p:sp>
        <p:nvSpPr>
          <p:cNvPr id="66573" name="Rectangle 13"/>
          <p:cNvSpPr>
            <a:spLocks noChangeArrowheads="1"/>
          </p:cNvSpPr>
          <p:nvPr/>
        </p:nvSpPr>
        <p:spPr bwMode="auto">
          <a:xfrm>
            <a:off x="1614488" y="2830617"/>
            <a:ext cx="947152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r>
              <a:rPr lang="zh-CN" altLang="en-US" dirty="0">
                <a:solidFill>
                  <a:srgbClr val="011893"/>
                </a:solidFill>
                <a:latin typeface="Times New Roman" panose="02020603050405020304" pitchFamily="18" charset="0"/>
              </a:rPr>
              <a:t>    (1) 把</a:t>
            </a:r>
            <a:r>
              <a:rPr lang="en-US" altLang="zh-CN" dirty="0">
                <a:solidFill>
                  <a:srgbClr val="011893"/>
                </a:solidFill>
                <a:latin typeface="Times New Roman" panose="02020603050405020304" pitchFamily="18" charset="0"/>
              </a:rPr>
              <a:t>G</a:t>
            </a:r>
            <a:r>
              <a:rPr lang="zh-CN" altLang="en-US" dirty="0">
                <a:solidFill>
                  <a:srgbClr val="011893"/>
                </a:solidFill>
                <a:latin typeface="Times New Roman" panose="02020603050405020304" pitchFamily="18" charset="0"/>
              </a:rPr>
              <a:t>分划成新的子集，使得</a:t>
            </a:r>
            <a:r>
              <a:rPr lang="en-US" altLang="zh-CN" dirty="0">
                <a:solidFill>
                  <a:srgbClr val="011893"/>
                </a:solidFill>
                <a:latin typeface="Times New Roman" panose="02020603050405020304" pitchFamily="18" charset="0"/>
              </a:rPr>
              <a:t>G</a:t>
            </a:r>
            <a:r>
              <a:rPr lang="zh-CN" altLang="en-US" dirty="0">
                <a:solidFill>
                  <a:srgbClr val="011893"/>
                </a:solidFill>
                <a:latin typeface="Times New Roman" panose="02020603050405020304" pitchFamily="18" charset="0"/>
              </a:rPr>
              <a:t>的两个状态</a:t>
            </a:r>
            <a:r>
              <a:rPr lang="en-US" altLang="zh-CN" dirty="0">
                <a:latin typeface="Times New Roman" panose="02020603050405020304" pitchFamily="18" charset="0"/>
              </a:rPr>
              <a:t>s</a:t>
            </a:r>
            <a:r>
              <a:rPr lang="zh-CN" altLang="en-US" dirty="0">
                <a:latin typeface="Times New Roman" panose="02020603050405020304" pitchFamily="18" charset="0"/>
              </a:rPr>
              <a:t>和</a:t>
            </a:r>
            <a:r>
              <a:rPr lang="en-US" altLang="zh-CN" dirty="0">
                <a:latin typeface="Times New Roman" panose="02020603050405020304" pitchFamily="18" charset="0"/>
              </a:rPr>
              <a:t>t</a:t>
            </a:r>
            <a:r>
              <a:rPr lang="zh-CN" altLang="en-US" dirty="0">
                <a:latin typeface="Times New Roman" panose="02020603050405020304" pitchFamily="18" charset="0"/>
              </a:rPr>
              <a:t>属于同一子集</a:t>
            </a:r>
            <a:r>
              <a:rPr lang="zh-CN" altLang="en-US" dirty="0">
                <a:solidFill>
                  <a:srgbClr val="CCCC00"/>
                </a:solidFill>
                <a:latin typeface="Times New Roman" panose="02020603050405020304" pitchFamily="18" charset="0"/>
              </a:rPr>
              <a:t>，</a:t>
            </a:r>
            <a:r>
              <a:rPr lang="zh-CN" altLang="en-US" dirty="0">
                <a:solidFill>
                  <a:srgbClr val="011893"/>
                </a:solidFill>
                <a:latin typeface="Times New Roman" panose="02020603050405020304" pitchFamily="18" charset="0"/>
              </a:rPr>
              <a:t>当且仅当对</a:t>
            </a:r>
            <a:r>
              <a:rPr lang="zh-CN" altLang="en-US" dirty="0">
                <a:latin typeface="Times New Roman" panose="02020603050405020304" pitchFamily="18" charset="0"/>
              </a:rPr>
              <a:t>任何输入符号</a:t>
            </a:r>
            <a:r>
              <a:rPr lang="en-US" altLang="zh-CN" dirty="0">
                <a:latin typeface="Times New Roman" panose="02020603050405020304" pitchFamily="18" charset="0"/>
              </a:rPr>
              <a:t>a ，</a:t>
            </a:r>
            <a:r>
              <a:rPr lang="zh-CN" altLang="en-US" dirty="0">
                <a:solidFill>
                  <a:srgbClr val="011893"/>
                </a:solidFill>
                <a:latin typeface="Times New Roman" panose="02020603050405020304" pitchFamily="18" charset="0"/>
              </a:rPr>
              <a:t>状态</a:t>
            </a:r>
            <a:r>
              <a:rPr lang="en-US" altLang="zh-CN" dirty="0">
                <a:latin typeface="Times New Roman" panose="02020603050405020304" pitchFamily="18" charset="0"/>
              </a:rPr>
              <a:t>s</a:t>
            </a:r>
            <a:r>
              <a:rPr lang="zh-CN" altLang="en-US" dirty="0">
                <a:latin typeface="Times New Roman" panose="02020603050405020304" pitchFamily="18" charset="0"/>
              </a:rPr>
              <a:t>和</a:t>
            </a:r>
            <a:r>
              <a:rPr lang="en-US" altLang="zh-CN" dirty="0">
                <a:latin typeface="Times New Roman" panose="02020603050405020304" pitchFamily="18" charset="0"/>
              </a:rPr>
              <a:t>t</a:t>
            </a:r>
            <a:r>
              <a:rPr lang="zh-CN" altLang="en-US" dirty="0">
                <a:solidFill>
                  <a:srgbClr val="011893"/>
                </a:solidFill>
                <a:latin typeface="Times New Roman" panose="02020603050405020304" pitchFamily="18" charset="0"/>
              </a:rPr>
              <a:t>转换到的状态都属于∏的</a:t>
            </a:r>
            <a:r>
              <a:rPr lang="zh-CN" altLang="en-US" dirty="0">
                <a:latin typeface="Times New Roman" panose="02020603050405020304" pitchFamily="18" charset="0"/>
              </a:rPr>
              <a:t>同一子集</a:t>
            </a:r>
            <a:r>
              <a:rPr lang="zh-CN" altLang="en-US" dirty="0">
                <a:solidFill>
                  <a:srgbClr val="CCCC00"/>
                </a:solidFill>
                <a:latin typeface="Times New Roman" panose="02020603050405020304" pitchFamily="18" charset="0"/>
              </a:rPr>
              <a:t>。 </a:t>
            </a:r>
          </a:p>
        </p:txBody>
      </p:sp>
      <p:sp>
        <p:nvSpPr>
          <p:cNvPr id="66578" name="Rectangle 18"/>
          <p:cNvSpPr>
            <a:spLocks noChangeArrowheads="1"/>
          </p:cNvSpPr>
          <p:nvPr/>
        </p:nvSpPr>
        <p:spPr bwMode="auto">
          <a:xfrm>
            <a:off x="2279650" y="2374983"/>
            <a:ext cx="32848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r>
              <a:rPr lang="zh-CN" altLang="en-US" dirty="0">
                <a:latin typeface="Times New Roman" panose="02020603050405020304" pitchFamily="18" charset="0"/>
              </a:rPr>
              <a:t>对∏的每个状态子集</a:t>
            </a:r>
            <a:r>
              <a:rPr lang="en-US" altLang="zh-CN" dirty="0">
                <a:latin typeface="Times New Roman" panose="02020603050405020304" pitchFamily="18" charset="0"/>
              </a:rPr>
              <a:t>G:</a:t>
            </a:r>
            <a:r>
              <a:rPr lang="zh-CN" altLang="en-US" dirty="0">
                <a:solidFill>
                  <a:srgbClr val="DE28C0"/>
                </a:solidFill>
                <a:latin typeface="Times New Roman" panose="02020603050405020304" pitchFamily="18" charset="0"/>
              </a:rPr>
              <a:t> </a:t>
            </a:r>
          </a:p>
        </p:txBody>
      </p:sp>
      <p:sp>
        <p:nvSpPr>
          <p:cNvPr id="7175" name="Rectangle 20"/>
          <p:cNvSpPr>
            <a:spLocks noGrp="1" noChangeArrowheads="1"/>
          </p:cNvSpPr>
          <p:nvPr>
            <p:ph type="ctrTitle"/>
          </p:nvPr>
        </p:nvSpPr>
        <p:spPr>
          <a:xfrm>
            <a:off x="1614488" y="53976"/>
            <a:ext cx="9053512" cy="919163"/>
          </a:xfrm>
          <a:noFill/>
        </p:spPr>
        <p:txBody>
          <a:bodyPr/>
          <a:lstStyle/>
          <a:p>
            <a:pPr eaLnBrk="1" hangingPunct="1"/>
            <a:r>
              <a:rPr lang="en-US" altLang="zh-CN" sz="5400" dirty="0">
                <a:latin typeface="Times New Roman" panose="02020603050405020304" pitchFamily="18" charset="0"/>
              </a:rPr>
              <a:t> </a:t>
            </a:r>
            <a:endParaRPr lang="zh-CN" altLang="en-US" sz="5400" dirty="0">
              <a:latin typeface="Times New Roman" panose="02020603050405020304" pitchFamily="18" charset="0"/>
            </a:endParaRPr>
          </a:p>
        </p:txBody>
      </p:sp>
      <p:sp>
        <p:nvSpPr>
          <p:cNvPr id="8" name="Rectangle 7"/>
          <p:cNvSpPr>
            <a:spLocks noChangeArrowheads="1"/>
          </p:cNvSpPr>
          <p:nvPr/>
        </p:nvSpPr>
        <p:spPr bwMode="auto">
          <a:xfrm>
            <a:off x="1978025" y="3698647"/>
            <a:ext cx="7920038" cy="48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lnSpc>
                <a:spcPct val="105000"/>
              </a:lnSpc>
              <a:buFontTx/>
              <a:buAutoNum type="arabicParenBoth" startAt="2"/>
            </a:pPr>
            <a:r>
              <a:rPr lang="zh-CN" altLang="en-US" dirty="0" smtClean="0">
                <a:solidFill>
                  <a:srgbClr val="011893"/>
                </a:solidFill>
                <a:latin typeface="Times New Roman" panose="02020603050405020304" pitchFamily="18" charset="0"/>
              </a:rPr>
              <a:t>用</a:t>
            </a:r>
            <a:r>
              <a:rPr lang="en-US" altLang="zh-CN" dirty="0">
                <a:solidFill>
                  <a:srgbClr val="011893"/>
                </a:solidFill>
                <a:latin typeface="Times New Roman" panose="02020603050405020304" pitchFamily="18" charset="0"/>
              </a:rPr>
              <a:t>G</a:t>
            </a:r>
            <a:r>
              <a:rPr lang="zh-CN" altLang="en-US" dirty="0">
                <a:solidFill>
                  <a:srgbClr val="011893"/>
                </a:solidFill>
                <a:latin typeface="Times New Roman" panose="02020603050405020304" pitchFamily="18" charset="0"/>
              </a:rPr>
              <a:t>分划出的所有新子集</a:t>
            </a:r>
            <a:r>
              <a:rPr lang="zh-CN" altLang="en-US" dirty="0">
                <a:latin typeface="Times New Roman" panose="02020603050405020304" pitchFamily="18" charset="0"/>
              </a:rPr>
              <a:t>替换</a:t>
            </a:r>
            <a:r>
              <a:rPr lang="en-US" altLang="zh-CN" dirty="0">
                <a:solidFill>
                  <a:srgbClr val="011893"/>
                </a:solidFill>
                <a:latin typeface="Times New Roman" panose="02020603050405020304" pitchFamily="18" charset="0"/>
              </a:rPr>
              <a:t>G,  </a:t>
            </a:r>
            <a:r>
              <a:rPr lang="zh-CN" altLang="en-US" dirty="0" smtClean="0">
                <a:solidFill>
                  <a:srgbClr val="011893"/>
                </a:solidFill>
                <a:latin typeface="Times New Roman" panose="02020603050405020304" pitchFamily="18" charset="0"/>
              </a:rPr>
              <a:t>形成</a:t>
            </a:r>
            <a:r>
              <a:rPr lang="zh-CN" altLang="en-US" dirty="0">
                <a:latin typeface="Times New Roman" panose="02020603050405020304" pitchFamily="18" charset="0"/>
              </a:rPr>
              <a:t>新的分划∏</a:t>
            </a:r>
            <a:r>
              <a:rPr lang="en-US" altLang="zh-CN" baseline="-30000" dirty="0">
                <a:latin typeface="Times New Roman" panose="02020603050405020304" pitchFamily="18" charset="0"/>
              </a:rPr>
              <a:t>NEW</a:t>
            </a:r>
            <a:r>
              <a:rPr lang="en-US" altLang="zh-CN" dirty="0">
                <a:latin typeface="Times New Roman" panose="02020603050405020304" pitchFamily="18" charset="0"/>
              </a:rPr>
              <a:t>；</a:t>
            </a:r>
            <a:r>
              <a:rPr lang="en-US" altLang="zh-CN" dirty="0">
                <a:solidFill>
                  <a:srgbClr val="CCCC00"/>
                </a:solidFill>
                <a:latin typeface="Times New Roman" panose="02020603050405020304" pitchFamily="18" charset="0"/>
              </a:rPr>
              <a:t> </a:t>
            </a:r>
          </a:p>
        </p:txBody>
      </p:sp>
      <p:sp>
        <p:nvSpPr>
          <p:cNvPr id="9" name="Rectangle 8"/>
          <p:cNvSpPr>
            <a:spLocks noChangeArrowheads="1"/>
          </p:cNvSpPr>
          <p:nvPr/>
        </p:nvSpPr>
        <p:spPr bwMode="auto">
          <a:xfrm>
            <a:off x="1621201" y="4469236"/>
            <a:ext cx="94648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buFontTx/>
              <a:buAutoNum type="arabicPeriod" startAt="3"/>
            </a:pPr>
            <a:r>
              <a:rPr lang="zh-CN" altLang="en-US" dirty="0">
                <a:solidFill>
                  <a:srgbClr val="011893"/>
                </a:solidFill>
                <a:latin typeface="Times New Roman" panose="02020603050405020304" pitchFamily="18" charset="0"/>
              </a:rPr>
              <a:t>如果</a:t>
            </a:r>
            <a:r>
              <a:rPr lang="zh-CN" altLang="en-US" dirty="0">
                <a:latin typeface="Times New Roman" panose="02020603050405020304" pitchFamily="18" charset="0"/>
              </a:rPr>
              <a:t>∏</a:t>
            </a:r>
            <a:r>
              <a:rPr lang="en-US" altLang="zh-CN" baseline="-30000" dirty="0">
                <a:latin typeface="Times New Roman" panose="02020603050405020304" pitchFamily="18" charset="0"/>
              </a:rPr>
              <a:t>NEW</a:t>
            </a:r>
            <a:r>
              <a:rPr lang="en-US" altLang="zh-CN" dirty="0">
                <a:latin typeface="Times New Roman" panose="02020603050405020304" pitchFamily="18" charset="0"/>
              </a:rPr>
              <a:t>＝∏</a:t>
            </a:r>
            <a:r>
              <a:rPr lang="en-US" altLang="zh-CN" dirty="0">
                <a:solidFill>
                  <a:srgbClr val="011893"/>
                </a:solidFill>
                <a:latin typeface="Times New Roman" panose="02020603050405020304" pitchFamily="18" charset="0"/>
              </a:rPr>
              <a:t>，</a:t>
            </a:r>
            <a:r>
              <a:rPr lang="zh-CN" altLang="en-US" dirty="0">
                <a:solidFill>
                  <a:srgbClr val="011893"/>
                </a:solidFill>
                <a:latin typeface="Times New Roman" panose="02020603050405020304" pitchFamily="18" charset="0"/>
              </a:rPr>
              <a:t>则执行第4步；</a:t>
            </a:r>
            <a:r>
              <a:rPr lang="zh-CN" altLang="en-US" dirty="0">
                <a:latin typeface="Times New Roman" panose="02020603050405020304" pitchFamily="18" charset="0"/>
              </a:rPr>
              <a:t>否则</a:t>
            </a:r>
            <a:r>
              <a:rPr lang="zh-CN" altLang="en-US" dirty="0" smtClean="0">
                <a:solidFill>
                  <a:srgbClr val="011893"/>
                </a:solidFill>
                <a:latin typeface="Times New Roman" panose="02020603050405020304" pitchFamily="18" charset="0"/>
              </a:rPr>
              <a:t>令∏</a:t>
            </a:r>
            <a:r>
              <a:rPr lang="zh-CN" altLang="en-US" dirty="0">
                <a:solidFill>
                  <a:srgbClr val="011893"/>
                </a:solidFill>
                <a:latin typeface="Times New Roman" panose="02020603050405020304" pitchFamily="18" charset="0"/>
              </a:rPr>
              <a:t>＝∏</a:t>
            </a:r>
            <a:r>
              <a:rPr lang="en-US" altLang="zh-CN" baseline="-30000" dirty="0">
                <a:solidFill>
                  <a:srgbClr val="011893"/>
                </a:solidFill>
                <a:latin typeface="Times New Roman" panose="02020603050405020304" pitchFamily="18" charset="0"/>
              </a:rPr>
              <a:t>NEW</a:t>
            </a:r>
            <a:r>
              <a:rPr lang="en-US" altLang="zh-CN" dirty="0">
                <a:solidFill>
                  <a:srgbClr val="011893"/>
                </a:solidFill>
                <a:latin typeface="Times New Roman" panose="02020603050405020304" pitchFamily="18" charset="0"/>
              </a:rPr>
              <a:t>，</a:t>
            </a:r>
            <a:r>
              <a:rPr lang="zh-CN" altLang="en-US" dirty="0">
                <a:solidFill>
                  <a:srgbClr val="011893"/>
                </a:solidFill>
                <a:latin typeface="Times New Roman" panose="02020603050405020304" pitchFamily="18" charset="0"/>
              </a:rPr>
              <a:t>重复第2步</a:t>
            </a:r>
            <a:r>
              <a:rPr lang="zh-CN" altLang="en-US" dirty="0">
                <a:solidFill>
                  <a:srgbClr val="CCCC00"/>
                </a:solidFill>
                <a:latin typeface="Times New Roman" panose="02020603050405020304" pitchFamily="18" charset="0"/>
              </a:rPr>
              <a:t>。 </a:t>
            </a:r>
          </a:p>
        </p:txBody>
      </p:sp>
      <p:sp>
        <p:nvSpPr>
          <p:cNvPr id="10" name="Rectangle 9"/>
          <p:cNvSpPr>
            <a:spLocks noChangeArrowheads="1"/>
          </p:cNvSpPr>
          <p:nvPr/>
        </p:nvSpPr>
        <p:spPr bwMode="auto">
          <a:xfrm>
            <a:off x="1656557" y="5332595"/>
            <a:ext cx="9091612" cy="1255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lnSpc>
                <a:spcPct val="105000"/>
              </a:lnSpc>
              <a:buFontTx/>
              <a:buAutoNum type="arabicPeriod" startAt="4"/>
            </a:pPr>
            <a:r>
              <a:rPr lang="zh-CN" altLang="en-US" dirty="0">
                <a:solidFill>
                  <a:srgbClr val="011893"/>
                </a:solidFill>
                <a:latin typeface="Times New Roman" panose="02020603050405020304" pitchFamily="18" charset="0"/>
              </a:rPr>
              <a:t>分划结束后，对分划中的每个状态子集</a:t>
            </a:r>
            <a:r>
              <a:rPr lang="zh-CN" altLang="en-US" dirty="0" smtClean="0">
                <a:solidFill>
                  <a:srgbClr val="011893"/>
                </a:solidFill>
                <a:latin typeface="Times New Roman" panose="02020603050405020304" pitchFamily="18" charset="0"/>
              </a:rPr>
              <a:t>，选出</a:t>
            </a:r>
            <a:r>
              <a:rPr lang="zh-CN" altLang="en-US" dirty="0">
                <a:solidFill>
                  <a:srgbClr val="011893"/>
                </a:solidFill>
                <a:latin typeface="Times New Roman" panose="02020603050405020304" pitchFamily="18" charset="0"/>
              </a:rPr>
              <a:t>一个状态作代表，而删去其它一切等价的状态，并把射向其它状态的箭弧改为射向这个作为代表的状态。</a:t>
            </a:r>
            <a:endParaRPr lang="en-US" altLang="zh-CN" dirty="0">
              <a:solidFill>
                <a:srgbClr val="011893"/>
              </a:solidFill>
              <a:latin typeface="Times New Roman" panose="02020603050405020304" pitchFamily="18" charset="0"/>
            </a:endParaRPr>
          </a:p>
        </p:txBody>
      </p:sp>
    </p:spTree>
    <p:extLst>
      <p:ext uri="{BB962C8B-B14F-4D97-AF65-F5344CB8AC3E}">
        <p14:creationId xmlns:p14="http://schemas.microsoft.com/office/powerpoint/2010/main" val="220888689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6565"/>
                                        </p:tgtEl>
                                        <p:attrNameLst>
                                          <p:attrName>style.visibility</p:attrName>
                                        </p:attrNameLst>
                                      </p:cBhvr>
                                      <p:to>
                                        <p:strVal val="visible"/>
                                      </p:to>
                                    </p:set>
                                    <p:animEffect transition="in" filter="wipe(up)">
                                      <p:cBhvr>
                                        <p:cTn id="7" dur="500"/>
                                        <p:tgtEl>
                                          <p:spTgt spid="665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6571"/>
                                        </p:tgtEl>
                                        <p:attrNameLst>
                                          <p:attrName>style.visibility</p:attrName>
                                        </p:attrNameLst>
                                      </p:cBhvr>
                                      <p:to>
                                        <p:strVal val="visible"/>
                                      </p:to>
                                    </p:set>
                                    <p:animEffect transition="in" filter="wipe(up)">
                                      <p:cBhvr>
                                        <p:cTn id="12" dur="500"/>
                                        <p:tgtEl>
                                          <p:spTgt spid="665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6572"/>
                                        </p:tgtEl>
                                        <p:attrNameLst>
                                          <p:attrName>style.visibility</p:attrName>
                                        </p:attrNameLst>
                                      </p:cBhvr>
                                      <p:to>
                                        <p:strVal val="visible"/>
                                      </p:to>
                                    </p:set>
                                    <p:animEffect transition="in" filter="wipe(up)">
                                      <p:cBhvr>
                                        <p:cTn id="17" dur="500"/>
                                        <p:tgtEl>
                                          <p:spTgt spid="665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6578"/>
                                        </p:tgtEl>
                                        <p:attrNameLst>
                                          <p:attrName>style.visibility</p:attrName>
                                        </p:attrNameLst>
                                      </p:cBhvr>
                                      <p:to>
                                        <p:strVal val="visible"/>
                                      </p:to>
                                    </p:set>
                                    <p:animEffect transition="in" filter="wipe(up)">
                                      <p:cBhvr>
                                        <p:cTn id="22" dur="500"/>
                                        <p:tgtEl>
                                          <p:spTgt spid="6657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66573"/>
                                        </p:tgtEl>
                                        <p:attrNameLst>
                                          <p:attrName>style.visibility</p:attrName>
                                        </p:attrNameLst>
                                      </p:cBhvr>
                                      <p:to>
                                        <p:strVal val="visible"/>
                                      </p:to>
                                    </p:set>
                                    <p:animEffect transition="in" filter="strips(downRight)">
                                      <p:cBhvr>
                                        <p:cTn id="27" dur="500"/>
                                        <p:tgtEl>
                                          <p:spTgt spid="6657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up)">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strips(downRight)">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5" grpId="0" autoUpdateAnimBg="0"/>
      <p:bldP spid="66571" grpId="0" autoUpdateAnimBg="0"/>
      <p:bldP spid="66572" grpId="0" autoUpdateAnimBg="0"/>
      <p:bldP spid="66573" grpId="0" autoUpdateAnimBg="0"/>
      <p:bldP spid="66578" grpId="0" autoUpdateAnimBg="0"/>
      <p:bldP spid="8" grpId="0" autoUpdateAnimBg="0"/>
      <p:bldP spid="9" grpId="0" autoUpdateAnimBg="0"/>
      <p:bldP spid="10"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9" name="Rectangle 15"/>
          <p:cNvSpPr>
            <a:spLocks noChangeArrowheads="1"/>
          </p:cNvSpPr>
          <p:nvPr/>
        </p:nvSpPr>
        <p:spPr bwMode="auto">
          <a:xfrm>
            <a:off x="1524000" y="228601"/>
            <a:ext cx="4648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r>
              <a:rPr lang="zh-CN" altLang="en-US" sz="2800" dirty="0" smtClean="0">
                <a:solidFill>
                  <a:srgbClr val="011893"/>
                </a:solidFill>
                <a:latin typeface="Times New Roman" panose="02020603050405020304" pitchFamily="18" charset="0"/>
              </a:rPr>
              <a:t>例  </a:t>
            </a:r>
            <a:r>
              <a:rPr lang="zh-CN" altLang="en-US" sz="2800" dirty="0">
                <a:solidFill>
                  <a:srgbClr val="011893"/>
                </a:solidFill>
                <a:latin typeface="Times New Roman" panose="02020603050405020304" pitchFamily="18" charset="0"/>
              </a:rPr>
              <a:t>将右面的</a:t>
            </a:r>
            <a:r>
              <a:rPr lang="en-US" altLang="zh-CN" sz="2800" dirty="0">
                <a:solidFill>
                  <a:srgbClr val="011893"/>
                </a:solidFill>
                <a:latin typeface="Times New Roman" panose="02020603050405020304" pitchFamily="18" charset="0"/>
              </a:rPr>
              <a:t>DFA</a:t>
            </a:r>
            <a:r>
              <a:rPr lang="zh-CN" altLang="en-US" sz="2800" dirty="0">
                <a:solidFill>
                  <a:srgbClr val="011893"/>
                </a:solidFill>
                <a:latin typeface="Times New Roman" panose="02020603050405020304" pitchFamily="18" charset="0"/>
              </a:rPr>
              <a:t>最小化 </a:t>
            </a:r>
          </a:p>
        </p:txBody>
      </p:sp>
      <p:sp>
        <p:nvSpPr>
          <p:cNvPr id="67609" name="Rectangle 25"/>
          <p:cNvSpPr>
            <a:spLocks noChangeArrowheads="1"/>
          </p:cNvSpPr>
          <p:nvPr/>
        </p:nvSpPr>
        <p:spPr bwMode="auto">
          <a:xfrm>
            <a:off x="1752600" y="1681164"/>
            <a:ext cx="4572000" cy="527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lnSpc>
                <a:spcPct val="110000"/>
              </a:lnSpc>
            </a:pPr>
            <a:r>
              <a:rPr lang="zh-CN" altLang="en-US" sz="2800">
                <a:solidFill>
                  <a:srgbClr val="011893"/>
                </a:solidFill>
                <a:latin typeface="Times New Roman" panose="02020603050405020304" pitchFamily="18" charset="0"/>
              </a:rPr>
              <a:t>初始分划∏=({</a:t>
            </a:r>
            <a:r>
              <a:rPr lang="en-US" altLang="zh-CN" sz="2800">
                <a:solidFill>
                  <a:srgbClr val="011893"/>
                </a:solidFill>
                <a:latin typeface="Times New Roman" panose="02020603050405020304" pitchFamily="18" charset="0"/>
              </a:rPr>
              <a:t>A,B,C,D}{E}) </a:t>
            </a:r>
          </a:p>
        </p:txBody>
      </p:sp>
      <p:sp>
        <p:nvSpPr>
          <p:cNvPr id="67628" name="Rectangle 44"/>
          <p:cNvSpPr>
            <a:spLocks noChangeArrowheads="1"/>
          </p:cNvSpPr>
          <p:nvPr/>
        </p:nvSpPr>
        <p:spPr bwMode="auto">
          <a:xfrm>
            <a:off x="1831975" y="2241551"/>
            <a:ext cx="28590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r>
              <a:rPr lang="zh-CN" altLang="en-US" sz="2800">
                <a:solidFill>
                  <a:srgbClr val="011893"/>
                </a:solidFill>
                <a:latin typeface="Times New Roman" panose="02020603050405020304" pitchFamily="18" charset="0"/>
              </a:rPr>
              <a:t>{</a:t>
            </a:r>
            <a:r>
              <a:rPr lang="en-US" altLang="zh-CN" sz="2800">
                <a:solidFill>
                  <a:srgbClr val="011893"/>
                </a:solidFill>
                <a:latin typeface="Times New Roman" panose="02020603050405020304" pitchFamily="18" charset="0"/>
              </a:rPr>
              <a:t>A,B,C,D}</a:t>
            </a:r>
            <a:r>
              <a:rPr lang="en-US" altLang="zh-CN" sz="2800" baseline="-25000">
                <a:solidFill>
                  <a:srgbClr val="011893"/>
                </a:solidFill>
                <a:latin typeface="Times New Roman" panose="02020603050405020304" pitchFamily="18" charset="0"/>
              </a:rPr>
              <a:t>a</a:t>
            </a:r>
            <a:r>
              <a:rPr lang="en-US" altLang="zh-CN" sz="2800">
                <a:solidFill>
                  <a:srgbClr val="011893"/>
                </a:solidFill>
                <a:latin typeface="Times New Roman" panose="02020603050405020304" pitchFamily="18" charset="0"/>
              </a:rPr>
              <a:t>={B}</a:t>
            </a:r>
          </a:p>
        </p:txBody>
      </p:sp>
      <p:sp>
        <p:nvSpPr>
          <p:cNvPr id="67629" name="Rectangle 45"/>
          <p:cNvSpPr>
            <a:spLocks noChangeArrowheads="1"/>
          </p:cNvSpPr>
          <p:nvPr/>
        </p:nvSpPr>
        <p:spPr bwMode="auto">
          <a:xfrm>
            <a:off x="1771650" y="806450"/>
            <a:ext cx="3886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r>
              <a:rPr lang="zh-CN" altLang="en-US" sz="2800">
                <a:solidFill>
                  <a:srgbClr val="011893"/>
                </a:solidFill>
                <a:latin typeface="Times New Roman" panose="02020603050405020304" pitchFamily="18" charset="0"/>
              </a:rPr>
              <a:t>分析  由图可知，给定的</a:t>
            </a:r>
            <a:r>
              <a:rPr lang="en-US" altLang="zh-CN" sz="2800">
                <a:solidFill>
                  <a:srgbClr val="011893"/>
                </a:solidFill>
                <a:latin typeface="Times New Roman" panose="02020603050405020304" pitchFamily="18" charset="0"/>
              </a:rPr>
              <a:t>DFA</a:t>
            </a:r>
            <a:r>
              <a:rPr lang="zh-CN" altLang="en-US" sz="2800">
                <a:solidFill>
                  <a:srgbClr val="011893"/>
                </a:solidFill>
                <a:latin typeface="Times New Roman" panose="02020603050405020304" pitchFamily="18" charset="0"/>
              </a:rPr>
              <a:t>中无多余状态。 </a:t>
            </a:r>
          </a:p>
        </p:txBody>
      </p:sp>
      <p:sp>
        <p:nvSpPr>
          <p:cNvPr id="67630" name="Rectangle 46"/>
          <p:cNvSpPr>
            <a:spLocks noChangeArrowheads="1"/>
          </p:cNvSpPr>
          <p:nvPr/>
        </p:nvSpPr>
        <p:spPr bwMode="auto">
          <a:xfrm>
            <a:off x="1809750" y="2711451"/>
            <a:ext cx="426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r>
              <a:rPr lang="zh-CN" altLang="en-US" sz="2800" dirty="0">
                <a:solidFill>
                  <a:srgbClr val="011893"/>
                </a:solidFill>
                <a:latin typeface="Times New Roman" panose="02020603050405020304" pitchFamily="18" charset="0"/>
              </a:rPr>
              <a:t>{</a:t>
            </a:r>
            <a:r>
              <a:rPr lang="en-US" altLang="zh-CN" sz="2800" dirty="0">
                <a:solidFill>
                  <a:srgbClr val="011893"/>
                </a:solidFill>
                <a:latin typeface="Times New Roman" panose="02020603050405020304" pitchFamily="18" charset="0"/>
              </a:rPr>
              <a:t>A,B,C,</a:t>
            </a:r>
            <a:r>
              <a:rPr lang="en-US" altLang="zh-CN" sz="2800" dirty="0">
                <a:solidFill>
                  <a:srgbClr val="C00000"/>
                </a:solidFill>
                <a:latin typeface="Times New Roman" panose="02020603050405020304" pitchFamily="18" charset="0"/>
              </a:rPr>
              <a:t>D</a:t>
            </a:r>
            <a:r>
              <a:rPr lang="en-US" altLang="zh-CN" sz="2800" dirty="0">
                <a:solidFill>
                  <a:srgbClr val="011893"/>
                </a:solidFill>
                <a:latin typeface="Times New Roman" panose="02020603050405020304" pitchFamily="18" charset="0"/>
              </a:rPr>
              <a:t>}</a:t>
            </a:r>
            <a:r>
              <a:rPr lang="en-US" altLang="zh-CN" sz="2800" baseline="-25000" dirty="0">
                <a:solidFill>
                  <a:srgbClr val="011893"/>
                </a:solidFill>
                <a:latin typeface="Times New Roman" panose="02020603050405020304" pitchFamily="18" charset="0"/>
              </a:rPr>
              <a:t>b</a:t>
            </a:r>
            <a:r>
              <a:rPr lang="en-US" altLang="zh-CN" sz="2800" dirty="0">
                <a:solidFill>
                  <a:srgbClr val="011893"/>
                </a:solidFill>
                <a:latin typeface="Times New Roman" panose="02020603050405020304" pitchFamily="18" charset="0"/>
              </a:rPr>
              <a:t>={C,D,</a:t>
            </a:r>
            <a:r>
              <a:rPr lang="en-US" altLang="zh-CN" sz="2800" dirty="0">
                <a:solidFill>
                  <a:srgbClr val="C00000"/>
                </a:solidFill>
                <a:latin typeface="Times New Roman" panose="02020603050405020304" pitchFamily="18" charset="0"/>
              </a:rPr>
              <a:t>E</a:t>
            </a:r>
            <a:r>
              <a:rPr lang="en-US" altLang="zh-CN" sz="2800" dirty="0">
                <a:solidFill>
                  <a:srgbClr val="011893"/>
                </a:solidFill>
                <a:latin typeface="Times New Roman" panose="02020603050405020304" pitchFamily="18" charset="0"/>
              </a:rPr>
              <a:t>}</a:t>
            </a:r>
          </a:p>
        </p:txBody>
      </p:sp>
      <p:sp>
        <p:nvSpPr>
          <p:cNvPr id="67631" name="Rectangle 47"/>
          <p:cNvSpPr>
            <a:spLocks noChangeArrowheads="1"/>
          </p:cNvSpPr>
          <p:nvPr/>
        </p:nvSpPr>
        <p:spPr bwMode="auto">
          <a:xfrm>
            <a:off x="1828800" y="3173413"/>
            <a:ext cx="4267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r>
              <a:rPr lang="zh-CN" altLang="en-US" sz="2800">
                <a:solidFill>
                  <a:srgbClr val="011893"/>
                </a:solidFill>
                <a:latin typeface="Times New Roman" panose="02020603050405020304" pitchFamily="18" charset="0"/>
              </a:rPr>
              <a:t>∏=({</a:t>
            </a:r>
            <a:r>
              <a:rPr lang="en-US" altLang="zh-CN" sz="2800">
                <a:solidFill>
                  <a:srgbClr val="011893"/>
                </a:solidFill>
                <a:latin typeface="Times New Roman" panose="02020603050405020304" pitchFamily="18" charset="0"/>
              </a:rPr>
              <a:t>A,B,C}{D}{E}) </a:t>
            </a:r>
            <a:endParaRPr lang="zh-CN" altLang="en-US" sz="2800">
              <a:solidFill>
                <a:srgbClr val="011893"/>
              </a:solidFill>
              <a:latin typeface="Times New Roman" panose="02020603050405020304" pitchFamily="18" charset="0"/>
            </a:endParaRPr>
          </a:p>
        </p:txBody>
      </p:sp>
      <p:sp>
        <p:nvSpPr>
          <p:cNvPr id="67633" name="Rectangle 49"/>
          <p:cNvSpPr>
            <a:spLocks noChangeArrowheads="1"/>
          </p:cNvSpPr>
          <p:nvPr/>
        </p:nvSpPr>
        <p:spPr bwMode="auto">
          <a:xfrm>
            <a:off x="1814514" y="3562351"/>
            <a:ext cx="32146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r>
              <a:rPr lang="zh-CN" altLang="en-US" sz="2800">
                <a:solidFill>
                  <a:srgbClr val="011893"/>
                </a:solidFill>
                <a:latin typeface="Times New Roman" panose="02020603050405020304" pitchFamily="18" charset="0"/>
              </a:rPr>
              <a:t>{</a:t>
            </a:r>
            <a:r>
              <a:rPr lang="en-US" altLang="zh-CN" sz="2800">
                <a:solidFill>
                  <a:srgbClr val="011893"/>
                </a:solidFill>
                <a:latin typeface="Times New Roman" panose="02020603050405020304" pitchFamily="18" charset="0"/>
              </a:rPr>
              <a:t>A,B,C}</a:t>
            </a:r>
            <a:r>
              <a:rPr lang="en-US" altLang="zh-CN" sz="2800" baseline="-25000">
                <a:solidFill>
                  <a:srgbClr val="011893"/>
                </a:solidFill>
                <a:latin typeface="Times New Roman" panose="02020603050405020304" pitchFamily="18" charset="0"/>
              </a:rPr>
              <a:t>a</a:t>
            </a:r>
            <a:r>
              <a:rPr lang="en-US" altLang="zh-CN" sz="2800">
                <a:solidFill>
                  <a:srgbClr val="011893"/>
                </a:solidFill>
                <a:latin typeface="Times New Roman" panose="02020603050405020304" pitchFamily="18" charset="0"/>
              </a:rPr>
              <a:t>={B}</a:t>
            </a:r>
          </a:p>
        </p:txBody>
      </p:sp>
      <p:sp>
        <p:nvSpPr>
          <p:cNvPr id="67634" name="Rectangle 50"/>
          <p:cNvSpPr>
            <a:spLocks noChangeArrowheads="1"/>
          </p:cNvSpPr>
          <p:nvPr/>
        </p:nvSpPr>
        <p:spPr bwMode="auto">
          <a:xfrm>
            <a:off x="1814513" y="4032251"/>
            <a:ext cx="426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r>
              <a:rPr lang="zh-CN" altLang="en-US" sz="2800" dirty="0">
                <a:solidFill>
                  <a:srgbClr val="011893"/>
                </a:solidFill>
                <a:latin typeface="Times New Roman" panose="02020603050405020304" pitchFamily="18" charset="0"/>
              </a:rPr>
              <a:t>{</a:t>
            </a:r>
            <a:r>
              <a:rPr lang="en-US" altLang="zh-CN" sz="2800" dirty="0">
                <a:solidFill>
                  <a:srgbClr val="011893"/>
                </a:solidFill>
                <a:latin typeface="Times New Roman" panose="02020603050405020304" pitchFamily="18" charset="0"/>
              </a:rPr>
              <a:t>A,</a:t>
            </a:r>
            <a:r>
              <a:rPr lang="en-US" altLang="zh-CN" sz="2800" dirty="0">
                <a:solidFill>
                  <a:srgbClr val="C00000"/>
                </a:solidFill>
                <a:latin typeface="Times New Roman" panose="02020603050405020304" pitchFamily="18" charset="0"/>
              </a:rPr>
              <a:t>B</a:t>
            </a:r>
            <a:r>
              <a:rPr lang="en-US" altLang="zh-CN" sz="2800" dirty="0">
                <a:solidFill>
                  <a:srgbClr val="011893"/>
                </a:solidFill>
                <a:latin typeface="Times New Roman" panose="02020603050405020304" pitchFamily="18" charset="0"/>
              </a:rPr>
              <a:t>,C}</a:t>
            </a:r>
            <a:r>
              <a:rPr lang="en-US" altLang="zh-CN" sz="2800" baseline="-25000" dirty="0">
                <a:solidFill>
                  <a:srgbClr val="011893"/>
                </a:solidFill>
                <a:latin typeface="Times New Roman" panose="02020603050405020304" pitchFamily="18" charset="0"/>
              </a:rPr>
              <a:t>b</a:t>
            </a:r>
            <a:r>
              <a:rPr lang="en-US" altLang="zh-CN" sz="2800" dirty="0">
                <a:solidFill>
                  <a:srgbClr val="011893"/>
                </a:solidFill>
                <a:latin typeface="Times New Roman" panose="02020603050405020304" pitchFamily="18" charset="0"/>
              </a:rPr>
              <a:t>={C,</a:t>
            </a:r>
            <a:r>
              <a:rPr lang="en-US" altLang="zh-CN" sz="2800" dirty="0">
                <a:solidFill>
                  <a:srgbClr val="C00000"/>
                </a:solidFill>
                <a:latin typeface="Times New Roman" panose="02020603050405020304" pitchFamily="18" charset="0"/>
              </a:rPr>
              <a:t>D</a:t>
            </a:r>
            <a:r>
              <a:rPr lang="en-US" altLang="zh-CN" sz="2800" dirty="0">
                <a:solidFill>
                  <a:srgbClr val="011893"/>
                </a:solidFill>
                <a:latin typeface="Times New Roman" panose="02020603050405020304" pitchFamily="18" charset="0"/>
              </a:rPr>
              <a:t>}</a:t>
            </a:r>
          </a:p>
        </p:txBody>
      </p:sp>
      <p:sp>
        <p:nvSpPr>
          <p:cNvPr id="67635" name="Rectangle 51"/>
          <p:cNvSpPr>
            <a:spLocks noChangeArrowheads="1"/>
          </p:cNvSpPr>
          <p:nvPr/>
        </p:nvSpPr>
        <p:spPr bwMode="auto">
          <a:xfrm>
            <a:off x="1808164" y="4492626"/>
            <a:ext cx="37544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r>
              <a:rPr lang="zh-CN" altLang="en-US" sz="2800">
                <a:solidFill>
                  <a:srgbClr val="011893"/>
                </a:solidFill>
                <a:latin typeface="Times New Roman" panose="02020603050405020304" pitchFamily="18" charset="0"/>
              </a:rPr>
              <a:t>∏=({</a:t>
            </a:r>
            <a:r>
              <a:rPr lang="en-US" altLang="zh-CN" sz="2800">
                <a:solidFill>
                  <a:srgbClr val="011893"/>
                </a:solidFill>
                <a:latin typeface="Times New Roman" panose="02020603050405020304" pitchFamily="18" charset="0"/>
              </a:rPr>
              <a:t>A,C}{B}{D}{E}) </a:t>
            </a:r>
            <a:r>
              <a:rPr lang="zh-CN" altLang="en-US" sz="2800">
                <a:solidFill>
                  <a:srgbClr val="011893"/>
                </a:solidFill>
                <a:latin typeface="Times New Roman" panose="02020603050405020304" pitchFamily="18" charset="0"/>
              </a:rPr>
              <a:t> </a:t>
            </a:r>
          </a:p>
        </p:txBody>
      </p:sp>
      <p:sp>
        <p:nvSpPr>
          <p:cNvPr id="67636" name="Rectangle 52"/>
          <p:cNvSpPr>
            <a:spLocks noChangeArrowheads="1"/>
          </p:cNvSpPr>
          <p:nvPr/>
        </p:nvSpPr>
        <p:spPr bwMode="auto">
          <a:xfrm>
            <a:off x="1851025" y="4943476"/>
            <a:ext cx="25542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r>
              <a:rPr lang="zh-CN" altLang="en-US" sz="2800">
                <a:solidFill>
                  <a:srgbClr val="011893"/>
                </a:solidFill>
                <a:latin typeface="Times New Roman" panose="02020603050405020304" pitchFamily="18" charset="0"/>
              </a:rPr>
              <a:t>{</a:t>
            </a:r>
            <a:r>
              <a:rPr lang="en-US" altLang="zh-CN" sz="2800">
                <a:solidFill>
                  <a:srgbClr val="011893"/>
                </a:solidFill>
                <a:latin typeface="Times New Roman" panose="02020603050405020304" pitchFamily="18" charset="0"/>
              </a:rPr>
              <a:t>A,C}</a:t>
            </a:r>
            <a:r>
              <a:rPr lang="en-US" altLang="zh-CN" sz="2800" baseline="-25000">
                <a:solidFill>
                  <a:srgbClr val="011893"/>
                </a:solidFill>
                <a:latin typeface="Times New Roman" panose="02020603050405020304" pitchFamily="18" charset="0"/>
              </a:rPr>
              <a:t>a</a:t>
            </a:r>
            <a:r>
              <a:rPr lang="en-US" altLang="zh-CN" sz="2800">
                <a:solidFill>
                  <a:srgbClr val="011893"/>
                </a:solidFill>
                <a:latin typeface="Times New Roman" panose="02020603050405020304" pitchFamily="18" charset="0"/>
              </a:rPr>
              <a:t>={B}</a:t>
            </a:r>
          </a:p>
        </p:txBody>
      </p:sp>
      <p:sp>
        <p:nvSpPr>
          <p:cNvPr id="67637" name="Rectangle 53"/>
          <p:cNvSpPr>
            <a:spLocks noChangeArrowheads="1"/>
          </p:cNvSpPr>
          <p:nvPr/>
        </p:nvSpPr>
        <p:spPr bwMode="auto">
          <a:xfrm>
            <a:off x="1828801" y="5459413"/>
            <a:ext cx="22717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r>
              <a:rPr lang="zh-CN" altLang="en-US" sz="2800">
                <a:solidFill>
                  <a:srgbClr val="011893"/>
                </a:solidFill>
                <a:latin typeface="Times New Roman" panose="02020603050405020304" pitchFamily="18" charset="0"/>
              </a:rPr>
              <a:t>{</a:t>
            </a:r>
            <a:r>
              <a:rPr lang="en-US" altLang="zh-CN" sz="2800">
                <a:solidFill>
                  <a:srgbClr val="011893"/>
                </a:solidFill>
                <a:latin typeface="Times New Roman" panose="02020603050405020304" pitchFamily="18" charset="0"/>
              </a:rPr>
              <a:t>A,C}</a:t>
            </a:r>
            <a:r>
              <a:rPr lang="en-US" altLang="zh-CN" sz="2800" baseline="-25000">
                <a:solidFill>
                  <a:srgbClr val="011893"/>
                </a:solidFill>
                <a:latin typeface="Times New Roman" panose="02020603050405020304" pitchFamily="18" charset="0"/>
              </a:rPr>
              <a:t>b</a:t>
            </a:r>
            <a:r>
              <a:rPr lang="en-US" altLang="zh-CN" sz="2800">
                <a:solidFill>
                  <a:srgbClr val="011893"/>
                </a:solidFill>
                <a:latin typeface="Times New Roman" panose="02020603050405020304" pitchFamily="18" charset="0"/>
              </a:rPr>
              <a:t>={C}</a:t>
            </a:r>
          </a:p>
        </p:txBody>
      </p:sp>
      <p:sp>
        <p:nvSpPr>
          <p:cNvPr id="67638" name="Rectangle 54"/>
          <p:cNvSpPr>
            <a:spLocks noChangeArrowheads="1"/>
          </p:cNvSpPr>
          <p:nvPr/>
        </p:nvSpPr>
        <p:spPr bwMode="auto">
          <a:xfrm>
            <a:off x="1828800" y="5916613"/>
            <a:ext cx="3581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r>
              <a:rPr lang="zh-CN" altLang="en-US" sz="2800">
                <a:solidFill>
                  <a:srgbClr val="011893"/>
                </a:solidFill>
                <a:latin typeface="Times New Roman" panose="02020603050405020304" pitchFamily="18" charset="0"/>
              </a:rPr>
              <a:t>∏=({</a:t>
            </a:r>
            <a:r>
              <a:rPr lang="en-US" altLang="zh-CN" sz="2800">
                <a:solidFill>
                  <a:srgbClr val="011893"/>
                </a:solidFill>
                <a:latin typeface="Times New Roman" panose="02020603050405020304" pitchFamily="18" charset="0"/>
              </a:rPr>
              <a:t>A,C}{B}{D}{E}) </a:t>
            </a:r>
            <a:r>
              <a:rPr lang="zh-CN" altLang="en-US" sz="2800">
                <a:solidFill>
                  <a:srgbClr val="011893"/>
                </a:solidFill>
                <a:latin typeface="Times New Roman" panose="02020603050405020304" pitchFamily="18" charset="0"/>
              </a:rPr>
              <a:t> </a:t>
            </a:r>
          </a:p>
        </p:txBody>
      </p:sp>
      <p:grpSp>
        <p:nvGrpSpPr>
          <p:cNvPr id="67669" name="Group 85"/>
          <p:cNvGrpSpPr>
            <a:grpSpLocks/>
          </p:cNvGrpSpPr>
          <p:nvPr/>
        </p:nvGrpSpPr>
        <p:grpSpPr bwMode="auto">
          <a:xfrm>
            <a:off x="6038850" y="873125"/>
            <a:ext cx="4191000" cy="3276600"/>
            <a:chOff x="3120" y="336"/>
            <a:chExt cx="2640" cy="2064"/>
          </a:xfrm>
        </p:grpSpPr>
        <p:sp>
          <p:nvSpPr>
            <p:cNvPr id="9255" name="Oval 57"/>
            <p:cNvSpPr>
              <a:spLocks noChangeArrowheads="1"/>
            </p:cNvSpPr>
            <p:nvPr/>
          </p:nvSpPr>
          <p:spPr bwMode="auto">
            <a:xfrm>
              <a:off x="3408" y="1256"/>
              <a:ext cx="336" cy="33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3600">
                  <a:solidFill>
                    <a:srgbClr val="011893"/>
                  </a:solidFill>
                  <a:latin typeface="Times New Roman" panose="02020603050405020304" pitchFamily="18" charset="0"/>
                  <a:ea typeface="Arial Unicode MS" panose="020B0604020202020204" pitchFamily="34" charset="-122"/>
                  <a:cs typeface="Arial Unicode MS" panose="020B0604020202020204" pitchFamily="34" charset="-122"/>
                </a:rPr>
                <a:t>A</a:t>
              </a:r>
            </a:p>
          </p:txBody>
        </p:sp>
        <p:sp>
          <p:nvSpPr>
            <p:cNvPr id="9256" name="Oval 58"/>
            <p:cNvSpPr>
              <a:spLocks noChangeArrowheads="1"/>
            </p:cNvSpPr>
            <p:nvPr/>
          </p:nvSpPr>
          <p:spPr bwMode="auto">
            <a:xfrm>
              <a:off x="4032" y="796"/>
              <a:ext cx="384" cy="33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3600">
                  <a:solidFill>
                    <a:srgbClr val="011893"/>
                  </a:solidFill>
                  <a:latin typeface="Times New Roman" panose="02020603050405020304" pitchFamily="18" charset="0"/>
                  <a:ea typeface="Arial Unicode MS" panose="020B0604020202020204" pitchFamily="34" charset="-122"/>
                  <a:cs typeface="Arial Unicode MS" panose="020B0604020202020204" pitchFamily="34" charset="-122"/>
                </a:rPr>
                <a:t>B</a:t>
              </a:r>
            </a:p>
          </p:txBody>
        </p:sp>
        <p:sp>
          <p:nvSpPr>
            <p:cNvPr id="9257" name="Oval 59"/>
            <p:cNvSpPr>
              <a:spLocks noChangeArrowheads="1"/>
            </p:cNvSpPr>
            <p:nvPr/>
          </p:nvSpPr>
          <p:spPr bwMode="auto">
            <a:xfrm>
              <a:off x="4032" y="1708"/>
              <a:ext cx="384" cy="33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3600">
                  <a:solidFill>
                    <a:srgbClr val="011893"/>
                  </a:solidFill>
                  <a:latin typeface="Times New Roman" panose="02020603050405020304" pitchFamily="18" charset="0"/>
                  <a:ea typeface="Arial Unicode MS" panose="020B0604020202020204" pitchFamily="34" charset="-122"/>
                  <a:cs typeface="Arial Unicode MS" panose="020B0604020202020204" pitchFamily="34" charset="-122"/>
                </a:rPr>
                <a:t>C</a:t>
              </a:r>
            </a:p>
          </p:txBody>
        </p:sp>
        <p:sp>
          <p:nvSpPr>
            <p:cNvPr id="9258" name="Oval 60"/>
            <p:cNvSpPr>
              <a:spLocks noChangeArrowheads="1"/>
            </p:cNvSpPr>
            <p:nvPr/>
          </p:nvSpPr>
          <p:spPr bwMode="auto">
            <a:xfrm>
              <a:off x="5376" y="796"/>
              <a:ext cx="384" cy="33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3600">
                  <a:solidFill>
                    <a:srgbClr val="011893"/>
                  </a:solidFill>
                  <a:latin typeface="Times New Roman" panose="02020603050405020304" pitchFamily="18" charset="0"/>
                  <a:ea typeface="Arial Unicode MS" panose="020B0604020202020204" pitchFamily="34" charset="-122"/>
                  <a:cs typeface="Arial Unicode MS" panose="020B0604020202020204" pitchFamily="34" charset="-122"/>
                </a:rPr>
                <a:t>D</a:t>
              </a:r>
            </a:p>
          </p:txBody>
        </p:sp>
        <p:grpSp>
          <p:nvGrpSpPr>
            <p:cNvPr id="9259" name="Group 61"/>
            <p:cNvGrpSpPr>
              <a:grpSpLocks/>
            </p:cNvGrpSpPr>
            <p:nvPr/>
          </p:nvGrpSpPr>
          <p:grpSpPr bwMode="auto">
            <a:xfrm>
              <a:off x="5376" y="1708"/>
              <a:ext cx="384" cy="384"/>
              <a:chOff x="3216" y="3840"/>
              <a:chExt cx="384" cy="384"/>
            </a:xfrm>
          </p:grpSpPr>
          <p:sp>
            <p:nvSpPr>
              <p:cNvPr id="9281" name="Oval 62"/>
              <p:cNvSpPr>
                <a:spLocks noChangeArrowheads="1"/>
              </p:cNvSpPr>
              <p:nvPr/>
            </p:nvSpPr>
            <p:spPr bwMode="auto">
              <a:xfrm>
                <a:off x="3216" y="3840"/>
                <a:ext cx="384" cy="384"/>
              </a:xfrm>
              <a:prstGeom prst="ellipse">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lgn="ctr" eaLnBrk="1" hangingPunct="1"/>
                <a:endParaRPr lang="en-US" altLang="zh-CN" sz="3600">
                  <a:solidFill>
                    <a:srgbClr val="011893"/>
                  </a:solidFill>
                  <a:latin typeface="Times New Roman" panose="02020603050405020304" pitchFamily="18" charset="0"/>
                  <a:ea typeface="Arial Unicode MS" panose="020B0604020202020204" pitchFamily="34" charset="-122"/>
                  <a:cs typeface="Arial Unicode MS" panose="020B0604020202020204" pitchFamily="34" charset="-122"/>
                </a:endParaRPr>
              </a:p>
            </p:txBody>
          </p:sp>
          <p:sp>
            <p:nvSpPr>
              <p:cNvPr id="9282" name="Oval 63"/>
              <p:cNvSpPr>
                <a:spLocks noChangeArrowheads="1"/>
              </p:cNvSpPr>
              <p:nvPr/>
            </p:nvSpPr>
            <p:spPr bwMode="auto">
              <a:xfrm>
                <a:off x="3264" y="3888"/>
                <a:ext cx="288" cy="288"/>
              </a:xfrm>
              <a:prstGeom prst="ellipse">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3600">
                    <a:solidFill>
                      <a:srgbClr val="011893"/>
                    </a:solidFill>
                    <a:latin typeface="Times New Roman" panose="02020603050405020304" pitchFamily="18" charset="0"/>
                    <a:ea typeface="Arial Unicode MS" panose="020B0604020202020204" pitchFamily="34" charset="-122"/>
                    <a:cs typeface="Arial Unicode MS" panose="020B0604020202020204" pitchFamily="34" charset="-122"/>
                  </a:rPr>
                  <a:t>E</a:t>
                </a:r>
              </a:p>
            </p:txBody>
          </p:sp>
        </p:grpSp>
        <p:sp>
          <p:nvSpPr>
            <p:cNvPr id="9260" name="AutoShape 64"/>
            <p:cNvSpPr>
              <a:spLocks noChangeArrowheads="1"/>
            </p:cNvSpPr>
            <p:nvPr/>
          </p:nvSpPr>
          <p:spPr bwMode="auto">
            <a:xfrm>
              <a:off x="3120" y="1352"/>
              <a:ext cx="288" cy="184"/>
            </a:xfrm>
            <a:prstGeom prst="rightArrow">
              <a:avLst>
                <a:gd name="adj1" fmla="val 50000"/>
                <a:gd name="adj2" fmla="val 39130"/>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endParaRPr lang="zh-CN" altLang="en-US">
                <a:solidFill>
                  <a:srgbClr val="011893"/>
                </a:solidFill>
              </a:endParaRPr>
            </a:p>
          </p:txBody>
        </p:sp>
        <p:cxnSp>
          <p:nvCxnSpPr>
            <p:cNvPr id="9261" name="AutoShape 65"/>
            <p:cNvCxnSpPr>
              <a:cxnSpLocks noChangeShapeType="1"/>
              <a:stCxn id="9255" idx="7"/>
              <a:endCxn id="9256" idx="3"/>
            </p:cNvCxnSpPr>
            <p:nvPr/>
          </p:nvCxnSpPr>
          <p:spPr bwMode="auto">
            <a:xfrm flipV="1">
              <a:off x="3695" y="1083"/>
              <a:ext cx="393" cy="222"/>
            </a:xfrm>
            <a:prstGeom prst="straightConnector1">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62" name="AutoShape 66"/>
            <p:cNvCxnSpPr>
              <a:cxnSpLocks noChangeShapeType="1"/>
              <a:stCxn id="9256" idx="7"/>
              <a:endCxn id="9258" idx="1"/>
            </p:cNvCxnSpPr>
            <p:nvPr/>
          </p:nvCxnSpPr>
          <p:spPr bwMode="auto">
            <a:xfrm rot="5400000" flipV="1">
              <a:off x="4895" y="310"/>
              <a:ext cx="1" cy="1072"/>
            </a:xfrm>
            <a:prstGeom prst="curvedConnector3">
              <a:avLst>
                <a:gd name="adj1" fmla="val -16200005"/>
              </a:avLst>
            </a:prstGeom>
            <a:noFill/>
            <a:ln w="381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63" name="AutoShape 67"/>
            <p:cNvCxnSpPr>
              <a:cxnSpLocks noChangeShapeType="1"/>
              <a:stCxn id="9256" idx="5"/>
              <a:endCxn id="9258" idx="3"/>
            </p:cNvCxnSpPr>
            <p:nvPr/>
          </p:nvCxnSpPr>
          <p:spPr bwMode="auto">
            <a:xfrm rot="16200000" flipH="1">
              <a:off x="4895" y="548"/>
              <a:ext cx="1" cy="1072"/>
            </a:xfrm>
            <a:prstGeom prst="curvedConnector3">
              <a:avLst>
                <a:gd name="adj1" fmla="val 13699995"/>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64" name="AutoShape 68"/>
            <p:cNvCxnSpPr>
              <a:cxnSpLocks noChangeShapeType="1"/>
              <a:stCxn id="9255" idx="5"/>
              <a:endCxn id="9257" idx="1"/>
            </p:cNvCxnSpPr>
            <p:nvPr/>
          </p:nvCxnSpPr>
          <p:spPr bwMode="auto">
            <a:xfrm>
              <a:off x="3695" y="1543"/>
              <a:ext cx="393" cy="214"/>
            </a:xfrm>
            <a:prstGeom prst="straightConnector1">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65" name="AutoShape 69"/>
            <p:cNvCxnSpPr>
              <a:cxnSpLocks noChangeShapeType="1"/>
              <a:stCxn id="9257" idx="0"/>
              <a:endCxn id="9256" idx="4"/>
            </p:cNvCxnSpPr>
            <p:nvPr/>
          </p:nvCxnSpPr>
          <p:spPr bwMode="auto">
            <a:xfrm flipV="1">
              <a:off x="4224" y="1132"/>
              <a:ext cx="0" cy="576"/>
            </a:xfrm>
            <a:prstGeom prst="straightConnector1">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66" name="AutoShape 70"/>
            <p:cNvCxnSpPr>
              <a:cxnSpLocks noChangeShapeType="1"/>
              <a:stCxn id="9281" idx="2"/>
              <a:endCxn id="9257" idx="6"/>
            </p:cNvCxnSpPr>
            <p:nvPr/>
          </p:nvCxnSpPr>
          <p:spPr bwMode="auto">
            <a:xfrm rot="10800000">
              <a:off x="4416" y="1876"/>
              <a:ext cx="960" cy="24"/>
            </a:xfrm>
            <a:prstGeom prst="curved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67" name="AutoShape 71"/>
            <p:cNvCxnSpPr>
              <a:cxnSpLocks noChangeShapeType="1"/>
              <a:stCxn id="9281" idx="1"/>
              <a:endCxn id="9256" idx="5"/>
            </p:cNvCxnSpPr>
            <p:nvPr/>
          </p:nvCxnSpPr>
          <p:spPr bwMode="auto">
            <a:xfrm flipH="1" flipV="1">
              <a:off x="4360" y="1083"/>
              <a:ext cx="1072" cy="681"/>
            </a:xfrm>
            <a:prstGeom prst="straightConnector1">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68" name="AutoShape 72"/>
            <p:cNvCxnSpPr>
              <a:cxnSpLocks noChangeShapeType="1"/>
              <a:stCxn id="9258" idx="4"/>
              <a:endCxn id="9281" idx="0"/>
            </p:cNvCxnSpPr>
            <p:nvPr/>
          </p:nvCxnSpPr>
          <p:spPr bwMode="auto">
            <a:xfrm>
              <a:off x="5568" y="1132"/>
              <a:ext cx="0" cy="576"/>
            </a:xfrm>
            <a:prstGeom prst="straightConnector1">
              <a:avLst/>
            </a:prstGeom>
            <a:noFill/>
            <a:ln w="158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69" name="Text Box 73"/>
            <p:cNvSpPr txBox="1">
              <a:spLocks noChangeArrowheads="1"/>
            </p:cNvSpPr>
            <p:nvPr/>
          </p:nvSpPr>
          <p:spPr bwMode="auto">
            <a:xfrm>
              <a:off x="3792" y="440"/>
              <a:ext cx="19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3600">
                  <a:solidFill>
                    <a:srgbClr val="011893"/>
                  </a:solidFill>
                  <a:latin typeface="Times New Roman" panose="02020603050405020304" pitchFamily="18" charset="0"/>
                  <a:ea typeface="华文宋体" panose="02010600040101010101" pitchFamily="2" charset="-122"/>
                </a:rPr>
                <a:t>a</a:t>
              </a:r>
            </a:p>
          </p:txBody>
        </p:sp>
        <p:cxnSp>
          <p:nvCxnSpPr>
            <p:cNvPr id="9270" name="AutoShape 74"/>
            <p:cNvCxnSpPr>
              <a:cxnSpLocks noChangeShapeType="1"/>
            </p:cNvCxnSpPr>
            <p:nvPr/>
          </p:nvCxnSpPr>
          <p:spPr bwMode="auto">
            <a:xfrm rot="10800000" flipH="1" flipV="1">
              <a:off x="4128" y="795"/>
              <a:ext cx="192" cy="1"/>
            </a:xfrm>
            <a:prstGeom prst="curvedConnector5">
              <a:avLst>
                <a:gd name="adj1" fmla="val -46880"/>
                <a:gd name="adj2" fmla="val -28300005"/>
                <a:gd name="adj3" fmla="val 13906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71" name="AutoShape 75"/>
            <p:cNvCxnSpPr>
              <a:cxnSpLocks noChangeShapeType="1"/>
            </p:cNvCxnSpPr>
            <p:nvPr/>
          </p:nvCxnSpPr>
          <p:spPr bwMode="auto">
            <a:xfrm rot="10800000" flipH="1" flipV="1">
              <a:off x="4128" y="2043"/>
              <a:ext cx="192" cy="1"/>
            </a:xfrm>
            <a:prstGeom prst="curvedConnector5">
              <a:avLst>
                <a:gd name="adj1" fmla="val -41667"/>
                <a:gd name="adj2" fmla="val 27999995"/>
                <a:gd name="adj3" fmla="val 133333"/>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72" name="Text Box 76"/>
            <p:cNvSpPr txBox="1">
              <a:spLocks noChangeArrowheads="1"/>
            </p:cNvSpPr>
            <p:nvPr/>
          </p:nvSpPr>
          <p:spPr bwMode="auto">
            <a:xfrm>
              <a:off x="3600" y="804"/>
              <a:ext cx="19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3600">
                  <a:solidFill>
                    <a:srgbClr val="011893"/>
                  </a:solidFill>
                  <a:latin typeface="Times New Roman" panose="02020603050405020304" pitchFamily="18" charset="0"/>
                  <a:ea typeface="华文宋体" panose="02010600040101010101" pitchFamily="2" charset="-122"/>
                </a:rPr>
                <a:t>a</a:t>
              </a:r>
            </a:p>
          </p:txBody>
        </p:sp>
        <p:sp>
          <p:nvSpPr>
            <p:cNvPr id="9273" name="Text Box 77"/>
            <p:cNvSpPr txBox="1">
              <a:spLocks noChangeArrowheads="1"/>
            </p:cNvSpPr>
            <p:nvPr/>
          </p:nvSpPr>
          <p:spPr bwMode="auto">
            <a:xfrm>
              <a:off x="3984" y="1188"/>
              <a:ext cx="19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3600" dirty="0">
                  <a:solidFill>
                    <a:srgbClr val="011893"/>
                  </a:solidFill>
                  <a:latin typeface="Times New Roman" panose="02020603050405020304" pitchFamily="18" charset="0"/>
                  <a:ea typeface="华文宋体" panose="02010600040101010101" pitchFamily="2" charset="-122"/>
                </a:rPr>
                <a:t>a</a:t>
              </a:r>
            </a:p>
          </p:txBody>
        </p:sp>
        <p:sp>
          <p:nvSpPr>
            <p:cNvPr id="9274" name="Text Box 78"/>
            <p:cNvSpPr txBox="1">
              <a:spLocks noChangeArrowheads="1"/>
            </p:cNvSpPr>
            <p:nvPr/>
          </p:nvSpPr>
          <p:spPr bwMode="auto">
            <a:xfrm>
              <a:off x="4704" y="1304"/>
              <a:ext cx="19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3600">
                  <a:solidFill>
                    <a:srgbClr val="011893"/>
                  </a:solidFill>
                  <a:latin typeface="Times New Roman" panose="02020603050405020304" pitchFamily="18" charset="0"/>
                  <a:ea typeface="华文宋体" panose="02010600040101010101" pitchFamily="2" charset="-122"/>
                </a:rPr>
                <a:t>a</a:t>
              </a:r>
            </a:p>
          </p:txBody>
        </p:sp>
        <p:sp>
          <p:nvSpPr>
            <p:cNvPr id="9275" name="Text Box 79"/>
            <p:cNvSpPr txBox="1">
              <a:spLocks noChangeArrowheads="1"/>
            </p:cNvSpPr>
            <p:nvPr/>
          </p:nvSpPr>
          <p:spPr bwMode="auto">
            <a:xfrm>
              <a:off x="4752" y="336"/>
              <a:ext cx="19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3600">
                  <a:solidFill>
                    <a:srgbClr val="011893"/>
                  </a:solidFill>
                  <a:latin typeface="Times New Roman" panose="02020603050405020304" pitchFamily="18" charset="0"/>
                  <a:ea typeface="华文宋体" panose="02010600040101010101" pitchFamily="2" charset="-122"/>
                </a:rPr>
                <a:t>a</a:t>
              </a:r>
            </a:p>
          </p:txBody>
        </p:sp>
        <p:sp>
          <p:nvSpPr>
            <p:cNvPr id="9276" name="Text Box 80"/>
            <p:cNvSpPr txBox="1">
              <a:spLocks noChangeArrowheads="1"/>
            </p:cNvSpPr>
            <p:nvPr/>
          </p:nvSpPr>
          <p:spPr bwMode="auto">
            <a:xfrm>
              <a:off x="4752" y="872"/>
              <a:ext cx="19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3600">
                  <a:solidFill>
                    <a:srgbClr val="011893"/>
                  </a:solidFill>
                  <a:latin typeface="Times New Roman" panose="02020603050405020304" pitchFamily="18" charset="0"/>
                  <a:ea typeface="华文宋体" panose="02010600040101010101" pitchFamily="2" charset="-122"/>
                </a:rPr>
                <a:t>b</a:t>
              </a:r>
            </a:p>
          </p:txBody>
        </p:sp>
        <p:sp>
          <p:nvSpPr>
            <p:cNvPr id="9277" name="Text Box 81"/>
            <p:cNvSpPr txBox="1">
              <a:spLocks noChangeArrowheads="1"/>
            </p:cNvSpPr>
            <p:nvPr/>
          </p:nvSpPr>
          <p:spPr bwMode="auto">
            <a:xfrm>
              <a:off x="5328" y="1188"/>
              <a:ext cx="19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3600">
                  <a:solidFill>
                    <a:srgbClr val="011893"/>
                  </a:solidFill>
                  <a:latin typeface="Times New Roman" panose="02020603050405020304" pitchFamily="18" charset="0"/>
                  <a:ea typeface="华文宋体" panose="02010600040101010101" pitchFamily="2" charset="-122"/>
                </a:rPr>
                <a:t>b</a:t>
              </a:r>
            </a:p>
          </p:txBody>
        </p:sp>
        <p:sp>
          <p:nvSpPr>
            <p:cNvPr id="9278" name="Text Box 82"/>
            <p:cNvSpPr txBox="1">
              <a:spLocks noChangeArrowheads="1"/>
            </p:cNvSpPr>
            <p:nvPr/>
          </p:nvSpPr>
          <p:spPr bwMode="auto">
            <a:xfrm>
              <a:off x="4800" y="1832"/>
              <a:ext cx="19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3600">
                  <a:solidFill>
                    <a:srgbClr val="011893"/>
                  </a:solidFill>
                  <a:latin typeface="Times New Roman" panose="02020603050405020304" pitchFamily="18" charset="0"/>
                  <a:ea typeface="华文宋体" panose="02010600040101010101" pitchFamily="2" charset="-122"/>
                </a:rPr>
                <a:t>b</a:t>
              </a:r>
            </a:p>
          </p:txBody>
        </p:sp>
        <p:sp>
          <p:nvSpPr>
            <p:cNvPr id="9279" name="Text Box 83"/>
            <p:cNvSpPr txBox="1">
              <a:spLocks noChangeArrowheads="1"/>
            </p:cNvSpPr>
            <p:nvPr/>
          </p:nvSpPr>
          <p:spPr bwMode="auto">
            <a:xfrm>
              <a:off x="3792" y="1996"/>
              <a:ext cx="19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3600">
                  <a:solidFill>
                    <a:srgbClr val="011893"/>
                  </a:solidFill>
                  <a:latin typeface="Times New Roman" panose="02020603050405020304" pitchFamily="18" charset="0"/>
                  <a:ea typeface="华文宋体" panose="02010600040101010101" pitchFamily="2" charset="-122"/>
                </a:rPr>
                <a:t>b</a:t>
              </a:r>
            </a:p>
          </p:txBody>
        </p:sp>
        <p:sp>
          <p:nvSpPr>
            <p:cNvPr id="9280" name="Text Box 84"/>
            <p:cNvSpPr txBox="1">
              <a:spLocks noChangeArrowheads="1"/>
            </p:cNvSpPr>
            <p:nvPr/>
          </p:nvSpPr>
          <p:spPr bwMode="auto">
            <a:xfrm>
              <a:off x="3600" y="1572"/>
              <a:ext cx="19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3600">
                  <a:solidFill>
                    <a:srgbClr val="011893"/>
                  </a:solidFill>
                  <a:latin typeface="Times New Roman" panose="02020603050405020304" pitchFamily="18" charset="0"/>
                  <a:ea typeface="华文宋体" panose="02010600040101010101" pitchFamily="2" charset="-122"/>
                </a:rPr>
                <a:t>b</a:t>
              </a:r>
            </a:p>
          </p:txBody>
        </p:sp>
      </p:grpSp>
      <p:grpSp>
        <p:nvGrpSpPr>
          <p:cNvPr id="67702" name="Group 118"/>
          <p:cNvGrpSpPr>
            <a:grpSpLocks/>
          </p:cNvGrpSpPr>
          <p:nvPr/>
        </p:nvGrpSpPr>
        <p:grpSpPr bwMode="auto">
          <a:xfrm>
            <a:off x="5599113" y="4181475"/>
            <a:ext cx="4648200" cy="2255838"/>
            <a:chOff x="2544" y="2736"/>
            <a:chExt cx="2928" cy="1421"/>
          </a:xfrm>
        </p:grpSpPr>
        <p:grpSp>
          <p:nvGrpSpPr>
            <p:cNvPr id="9232" name="Group 92"/>
            <p:cNvGrpSpPr>
              <a:grpSpLocks/>
            </p:cNvGrpSpPr>
            <p:nvPr/>
          </p:nvGrpSpPr>
          <p:grpSpPr bwMode="auto">
            <a:xfrm>
              <a:off x="5136" y="3389"/>
              <a:ext cx="336" cy="336"/>
              <a:chOff x="4848" y="3840"/>
              <a:chExt cx="336" cy="336"/>
            </a:xfrm>
          </p:grpSpPr>
          <p:sp>
            <p:nvSpPr>
              <p:cNvPr id="9253" name="Oval 89"/>
              <p:cNvSpPr>
                <a:spLocks noChangeArrowheads="1"/>
              </p:cNvSpPr>
              <p:nvPr/>
            </p:nvSpPr>
            <p:spPr bwMode="auto">
              <a:xfrm>
                <a:off x="4848" y="3840"/>
                <a:ext cx="336" cy="336"/>
              </a:xfrm>
              <a:prstGeom prst="ellipse">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lgn="ctr" eaLnBrk="1" hangingPunct="1"/>
                <a:endParaRPr lang="en-US" altLang="zh-CN">
                  <a:solidFill>
                    <a:srgbClr val="011893"/>
                  </a:solidFill>
                  <a:latin typeface="Times New Roman" panose="02020603050405020304" pitchFamily="18" charset="0"/>
                </a:endParaRPr>
              </a:p>
            </p:txBody>
          </p:sp>
          <p:sp>
            <p:nvSpPr>
              <p:cNvPr id="9254" name="Oval 90"/>
              <p:cNvSpPr>
                <a:spLocks noChangeArrowheads="1"/>
              </p:cNvSpPr>
              <p:nvPr/>
            </p:nvSpPr>
            <p:spPr bwMode="auto">
              <a:xfrm>
                <a:off x="4896" y="3888"/>
                <a:ext cx="240" cy="240"/>
              </a:xfrm>
              <a:prstGeom prst="ellipse">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b="1">
                    <a:solidFill>
                      <a:srgbClr val="011893"/>
                    </a:solidFill>
                    <a:latin typeface="Times New Roman" panose="02020603050405020304" pitchFamily="18" charset="0"/>
                  </a:rPr>
                  <a:t>E</a:t>
                </a:r>
              </a:p>
            </p:txBody>
          </p:sp>
        </p:grpSp>
        <p:sp>
          <p:nvSpPr>
            <p:cNvPr id="9233" name="Oval 91"/>
            <p:cNvSpPr>
              <a:spLocks noChangeArrowheads="1"/>
            </p:cNvSpPr>
            <p:nvPr/>
          </p:nvSpPr>
          <p:spPr bwMode="auto">
            <a:xfrm>
              <a:off x="4416" y="3389"/>
              <a:ext cx="336" cy="33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3600">
                  <a:solidFill>
                    <a:srgbClr val="011893"/>
                  </a:solidFill>
                  <a:latin typeface="Times New Roman" panose="02020603050405020304" pitchFamily="18" charset="0"/>
                </a:rPr>
                <a:t>D</a:t>
              </a:r>
            </a:p>
          </p:txBody>
        </p:sp>
        <p:sp>
          <p:nvSpPr>
            <p:cNvPr id="9234" name="Oval 93"/>
            <p:cNvSpPr>
              <a:spLocks noChangeArrowheads="1"/>
            </p:cNvSpPr>
            <p:nvPr/>
          </p:nvSpPr>
          <p:spPr bwMode="auto">
            <a:xfrm>
              <a:off x="3600" y="3389"/>
              <a:ext cx="336" cy="33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3600">
                  <a:solidFill>
                    <a:srgbClr val="011893"/>
                  </a:solidFill>
                  <a:latin typeface="Times New Roman" panose="02020603050405020304" pitchFamily="18" charset="0"/>
                </a:rPr>
                <a:t>B</a:t>
              </a:r>
            </a:p>
          </p:txBody>
        </p:sp>
        <p:sp>
          <p:nvSpPr>
            <p:cNvPr id="9235" name="Oval 94"/>
            <p:cNvSpPr>
              <a:spLocks noChangeArrowheads="1"/>
            </p:cNvSpPr>
            <p:nvPr/>
          </p:nvSpPr>
          <p:spPr bwMode="auto">
            <a:xfrm>
              <a:off x="2880" y="3389"/>
              <a:ext cx="336" cy="33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3600">
                  <a:solidFill>
                    <a:srgbClr val="011893"/>
                  </a:solidFill>
                  <a:latin typeface="Times New Roman" panose="02020603050405020304" pitchFamily="18" charset="0"/>
                </a:rPr>
                <a:t>A</a:t>
              </a:r>
            </a:p>
          </p:txBody>
        </p:sp>
        <p:sp>
          <p:nvSpPr>
            <p:cNvPr id="9236" name="AutoShape 95"/>
            <p:cNvSpPr>
              <a:spLocks noChangeArrowheads="1"/>
            </p:cNvSpPr>
            <p:nvPr/>
          </p:nvSpPr>
          <p:spPr bwMode="auto">
            <a:xfrm>
              <a:off x="2544" y="3485"/>
              <a:ext cx="336" cy="144"/>
            </a:xfrm>
            <a:prstGeom prst="rightArrow">
              <a:avLst>
                <a:gd name="adj1" fmla="val 50000"/>
                <a:gd name="adj2" fmla="val 58333"/>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endParaRPr lang="zh-CN" altLang="en-US">
                <a:solidFill>
                  <a:srgbClr val="011893"/>
                </a:solidFill>
              </a:endParaRPr>
            </a:p>
          </p:txBody>
        </p:sp>
        <p:cxnSp>
          <p:nvCxnSpPr>
            <p:cNvPr id="9237" name="AutoShape 96"/>
            <p:cNvCxnSpPr>
              <a:cxnSpLocks noChangeShapeType="1"/>
              <a:stCxn id="9235" idx="6"/>
              <a:endCxn id="9234" idx="2"/>
            </p:cNvCxnSpPr>
            <p:nvPr/>
          </p:nvCxnSpPr>
          <p:spPr bwMode="auto">
            <a:xfrm>
              <a:off x="3216" y="3557"/>
              <a:ext cx="384" cy="0"/>
            </a:xfrm>
            <a:prstGeom prst="straightConnector1">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38" name="AutoShape 99"/>
            <p:cNvCxnSpPr>
              <a:cxnSpLocks noChangeShapeType="1"/>
              <a:stCxn id="9234" idx="7"/>
              <a:endCxn id="9233" idx="1"/>
            </p:cNvCxnSpPr>
            <p:nvPr/>
          </p:nvCxnSpPr>
          <p:spPr bwMode="auto">
            <a:xfrm rot="5400000" flipV="1">
              <a:off x="4175" y="3150"/>
              <a:ext cx="1" cy="578"/>
            </a:xfrm>
            <a:prstGeom prst="curvedConnector3">
              <a:avLst>
                <a:gd name="adj1" fmla="val -10600005"/>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39" name="AutoShape 100"/>
            <p:cNvCxnSpPr>
              <a:cxnSpLocks noChangeShapeType="1"/>
              <a:stCxn id="9234" idx="5"/>
              <a:endCxn id="9233" idx="3"/>
            </p:cNvCxnSpPr>
            <p:nvPr/>
          </p:nvCxnSpPr>
          <p:spPr bwMode="auto">
            <a:xfrm rot="16200000" flipH="1">
              <a:off x="4175" y="3388"/>
              <a:ext cx="1" cy="578"/>
            </a:xfrm>
            <a:prstGeom prst="curvedConnector3">
              <a:avLst>
                <a:gd name="adj1" fmla="val 10499995"/>
              </a:avLst>
            </a:prstGeom>
            <a:noFill/>
            <a:ln w="381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40" name="AutoShape 101"/>
            <p:cNvCxnSpPr>
              <a:cxnSpLocks noChangeShapeType="1"/>
              <a:stCxn id="9233" idx="6"/>
              <a:endCxn id="9253" idx="2"/>
            </p:cNvCxnSpPr>
            <p:nvPr/>
          </p:nvCxnSpPr>
          <p:spPr bwMode="auto">
            <a:xfrm>
              <a:off x="4752" y="3557"/>
              <a:ext cx="384" cy="0"/>
            </a:xfrm>
            <a:prstGeom prst="straightConnector1">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41" name="AutoShape 102"/>
            <p:cNvCxnSpPr>
              <a:cxnSpLocks noChangeShapeType="1"/>
              <a:stCxn id="9253" idx="3"/>
              <a:endCxn id="9234" idx="4"/>
            </p:cNvCxnSpPr>
            <p:nvPr/>
          </p:nvCxnSpPr>
          <p:spPr bwMode="auto">
            <a:xfrm rot="5400000">
              <a:off x="4452" y="2992"/>
              <a:ext cx="49" cy="1417"/>
            </a:xfrm>
            <a:prstGeom prst="curvedConnector3">
              <a:avLst>
                <a:gd name="adj1" fmla="val 728569"/>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42" name="AutoShape 103"/>
            <p:cNvCxnSpPr>
              <a:cxnSpLocks noChangeShapeType="1"/>
              <a:stCxn id="9253" idx="1"/>
              <a:endCxn id="9235" idx="7"/>
            </p:cNvCxnSpPr>
            <p:nvPr/>
          </p:nvCxnSpPr>
          <p:spPr bwMode="auto">
            <a:xfrm rot="-5400000" flipH="1" flipV="1">
              <a:off x="4175" y="2430"/>
              <a:ext cx="1" cy="2018"/>
            </a:xfrm>
            <a:prstGeom prst="curvedConnector3">
              <a:avLst>
                <a:gd name="adj1" fmla="val -38900005"/>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43" name="Text Box 105"/>
            <p:cNvSpPr txBox="1">
              <a:spLocks noChangeArrowheads="1"/>
            </p:cNvSpPr>
            <p:nvPr/>
          </p:nvSpPr>
          <p:spPr bwMode="auto">
            <a:xfrm>
              <a:off x="3264" y="3264"/>
              <a:ext cx="19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3200">
                  <a:solidFill>
                    <a:srgbClr val="011893"/>
                  </a:solidFill>
                  <a:latin typeface="Times New Roman" panose="02020603050405020304" pitchFamily="18" charset="0"/>
                </a:rPr>
                <a:t>a</a:t>
              </a:r>
            </a:p>
          </p:txBody>
        </p:sp>
        <p:sp>
          <p:nvSpPr>
            <p:cNvPr id="9244" name="Text Box 106"/>
            <p:cNvSpPr txBox="1">
              <a:spLocks noChangeArrowheads="1"/>
            </p:cNvSpPr>
            <p:nvPr/>
          </p:nvSpPr>
          <p:spPr bwMode="auto">
            <a:xfrm>
              <a:off x="4080" y="3456"/>
              <a:ext cx="19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3200">
                  <a:solidFill>
                    <a:srgbClr val="011893"/>
                  </a:solidFill>
                  <a:latin typeface="Times New Roman" panose="02020603050405020304" pitchFamily="18" charset="0"/>
                </a:rPr>
                <a:t>a</a:t>
              </a:r>
            </a:p>
          </p:txBody>
        </p:sp>
        <p:sp>
          <p:nvSpPr>
            <p:cNvPr id="9245" name="Text Box 107"/>
            <p:cNvSpPr txBox="1">
              <a:spLocks noChangeArrowheads="1"/>
            </p:cNvSpPr>
            <p:nvPr/>
          </p:nvSpPr>
          <p:spPr bwMode="auto">
            <a:xfrm>
              <a:off x="4416" y="3725"/>
              <a:ext cx="19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3200">
                  <a:solidFill>
                    <a:srgbClr val="011893"/>
                  </a:solidFill>
                  <a:latin typeface="Times New Roman" panose="02020603050405020304" pitchFamily="18" charset="0"/>
                </a:rPr>
                <a:t>a</a:t>
              </a:r>
            </a:p>
          </p:txBody>
        </p:sp>
        <p:cxnSp>
          <p:nvCxnSpPr>
            <p:cNvPr id="9246" name="AutoShape 109"/>
            <p:cNvCxnSpPr>
              <a:cxnSpLocks noChangeShapeType="1"/>
            </p:cNvCxnSpPr>
            <p:nvPr/>
          </p:nvCxnSpPr>
          <p:spPr bwMode="auto">
            <a:xfrm rot="16200000" flipV="1">
              <a:off x="3557" y="3624"/>
              <a:ext cx="182" cy="96"/>
            </a:xfrm>
            <a:prstGeom prst="curvedConnector4">
              <a:avLst>
                <a:gd name="adj1" fmla="val -78574"/>
                <a:gd name="adj2" fmla="val 353125"/>
              </a:avLst>
            </a:prstGeom>
            <a:noFill/>
            <a:ln w="381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47" name="Text Box 110"/>
            <p:cNvSpPr txBox="1">
              <a:spLocks noChangeArrowheads="1"/>
            </p:cNvSpPr>
            <p:nvPr/>
          </p:nvSpPr>
          <p:spPr bwMode="auto">
            <a:xfrm>
              <a:off x="3456" y="3792"/>
              <a:ext cx="19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3200">
                  <a:solidFill>
                    <a:srgbClr val="011893"/>
                  </a:solidFill>
                  <a:latin typeface="Times New Roman" panose="02020603050405020304" pitchFamily="18" charset="0"/>
                </a:rPr>
                <a:t>a</a:t>
              </a:r>
            </a:p>
          </p:txBody>
        </p:sp>
        <p:sp>
          <p:nvSpPr>
            <p:cNvPr id="9248" name="Text Box 111"/>
            <p:cNvSpPr txBox="1">
              <a:spLocks noChangeArrowheads="1"/>
            </p:cNvSpPr>
            <p:nvPr/>
          </p:nvSpPr>
          <p:spPr bwMode="auto">
            <a:xfrm>
              <a:off x="4080" y="2736"/>
              <a:ext cx="19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3200">
                  <a:solidFill>
                    <a:srgbClr val="011893"/>
                  </a:solidFill>
                  <a:latin typeface="Times New Roman" panose="02020603050405020304" pitchFamily="18" charset="0"/>
                </a:rPr>
                <a:t>b</a:t>
              </a:r>
            </a:p>
          </p:txBody>
        </p:sp>
        <p:sp>
          <p:nvSpPr>
            <p:cNvPr id="9249" name="Text Box 112"/>
            <p:cNvSpPr txBox="1">
              <a:spLocks noChangeArrowheads="1"/>
            </p:cNvSpPr>
            <p:nvPr/>
          </p:nvSpPr>
          <p:spPr bwMode="auto">
            <a:xfrm>
              <a:off x="4080" y="3024"/>
              <a:ext cx="19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3200">
                  <a:solidFill>
                    <a:srgbClr val="011893"/>
                  </a:solidFill>
                  <a:latin typeface="Times New Roman" panose="02020603050405020304" pitchFamily="18" charset="0"/>
                </a:rPr>
                <a:t>b</a:t>
              </a:r>
            </a:p>
          </p:txBody>
        </p:sp>
        <p:sp>
          <p:nvSpPr>
            <p:cNvPr id="9250" name="Text Box 113"/>
            <p:cNvSpPr txBox="1">
              <a:spLocks noChangeArrowheads="1"/>
            </p:cNvSpPr>
            <p:nvPr/>
          </p:nvSpPr>
          <p:spPr bwMode="auto">
            <a:xfrm>
              <a:off x="4800" y="3245"/>
              <a:ext cx="19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3200">
                  <a:solidFill>
                    <a:srgbClr val="011893"/>
                  </a:solidFill>
                  <a:latin typeface="Times New Roman" panose="02020603050405020304" pitchFamily="18" charset="0"/>
                </a:rPr>
                <a:t>b</a:t>
              </a:r>
            </a:p>
          </p:txBody>
        </p:sp>
        <p:cxnSp>
          <p:nvCxnSpPr>
            <p:cNvPr id="9251" name="AutoShape 114"/>
            <p:cNvCxnSpPr>
              <a:cxnSpLocks noChangeShapeType="1"/>
            </p:cNvCxnSpPr>
            <p:nvPr/>
          </p:nvCxnSpPr>
          <p:spPr bwMode="auto">
            <a:xfrm flipH="1">
              <a:off x="2928" y="3436"/>
              <a:ext cx="192" cy="1"/>
            </a:xfrm>
            <a:prstGeom prst="curvedConnector5">
              <a:avLst>
                <a:gd name="adj1" fmla="val -23440"/>
                <a:gd name="adj2" fmla="val -27200000"/>
                <a:gd name="adj3" fmla="val 152602"/>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52" name="Text Box 115"/>
            <p:cNvSpPr txBox="1">
              <a:spLocks noChangeArrowheads="1"/>
            </p:cNvSpPr>
            <p:nvPr/>
          </p:nvSpPr>
          <p:spPr bwMode="auto">
            <a:xfrm>
              <a:off x="2928" y="2832"/>
              <a:ext cx="19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pPr>
              <a:r>
                <a:rPr lang="en-US" altLang="zh-CN" sz="3200">
                  <a:solidFill>
                    <a:srgbClr val="011893"/>
                  </a:solidFill>
                  <a:latin typeface="Times New Roman" panose="02020603050405020304" pitchFamily="18" charset="0"/>
                </a:rPr>
                <a:t>b</a:t>
              </a:r>
            </a:p>
          </p:txBody>
        </p:sp>
      </p:grpSp>
    </p:spTree>
    <p:extLst>
      <p:ext uri="{BB962C8B-B14F-4D97-AF65-F5344CB8AC3E}">
        <p14:creationId xmlns:p14="http://schemas.microsoft.com/office/powerpoint/2010/main" val="47681930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7599"/>
                                        </p:tgtEl>
                                        <p:attrNameLst>
                                          <p:attrName>style.visibility</p:attrName>
                                        </p:attrNameLst>
                                      </p:cBhvr>
                                      <p:to>
                                        <p:strVal val="visible"/>
                                      </p:to>
                                    </p:set>
                                    <p:anim calcmode="lin" valueType="num">
                                      <p:cBhvr additive="base">
                                        <p:cTn id="7" dur="500" fill="hold"/>
                                        <p:tgtEl>
                                          <p:spTgt spid="67599"/>
                                        </p:tgtEl>
                                        <p:attrNameLst>
                                          <p:attrName>ppt_x</p:attrName>
                                        </p:attrNameLst>
                                      </p:cBhvr>
                                      <p:tavLst>
                                        <p:tav tm="0">
                                          <p:val>
                                            <p:strVal val="0-#ppt_w/2"/>
                                          </p:val>
                                        </p:tav>
                                        <p:tav tm="100000">
                                          <p:val>
                                            <p:strVal val="#ppt_x"/>
                                          </p:val>
                                        </p:tav>
                                      </p:tavLst>
                                    </p:anim>
                                    <p:anim calcmode="lin" valueType="num">
                                      <p:cBhvr additive="base">
                                        <p:cTn id="8" dur="500" fill="hold"/>
                                        <p:tgtEl>
                                          <p:spTgt spid="6759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67669"/>
                                        </p:tgtEl>
                                        <p:attrNameLst>
                                          <p:attrName>style.visibility</p:attrName>
                                        </p:attrNameLst>
                                      </p:cBhvr>
                                      <p:to>
                                        <p:strVal val="visible"/>
                                      </p:to>
                                    </p:set>
                                    <p:anim calcmode="lin" valueType="num">
                                      <p:cBhvr additive="base">
                                        <p:cTn id="13" dur="500" fill="hold"/>
                                        <p:tgtEl>
                                          <p:spTgt spid="67669"/>
                                        </p:tgtEl>
                                        <p:attrNameLst>
                                          <p:attrName>ppt_x</p:attrName>
                                        </p:attrNameLst>
                                      </p:cBhvr>
                                      <p:tavLst>
                                        <p:tav tm="0">
                                          <p:val>
                                            <p:strVal val="1+#ppt_w/2"/>
                                          </p:val>
                                        </p:tav>
                                        <p:tav tm="100000">
                                          <p:val>
                                            <p:strVal val="#ppt_x"/>
                                          </p:val>
                                        </p:tav>
                                      </p:tavLst>
                                    </p:anim>
                                    <p:anim calcmode="lin" valueType="num">
                                      <p:cBhvr additive="base">
                                        <p:cTn id="14" dur="500" fill="hold"/>
                                        <p:tgtEl>
                                          <p:spTgt spid="6766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67629"/>
                                        </p:tgtEl>
                                        <p:attrNameLst>
                                          <p:attrName>style.visibility</p:attrName>
                                        </p:attrNameLst>
                                      </p:cBhvr>
                                      <p:to>
                                        <p:strVal val="visible"/>
                                      </p:to>
                                    </p:set>
                                    <p:animEffect transition="in" filter="wipe(up)">
                                      <p:cBhvr>
                                        <p:cTn id="19" dur="500"/>
                                        <p:tgtEl>
                                          <p:spTgt spid="6762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67609"/>
                                        </p:tgtEl>
                                        <p:attrNameLst>
                                          <p:attrName>style.visibility</p:attrName>
                                        </p:attrNameLst>
                                      </p:cBhvr>
                                      <p:to>
                                        <p:strVal val="visible"/>
                                      </p:to>
                                    </p:set>
                                    <p:animEffect transition="in" filter="wipe(up)">
                                      <p:cBhvr>
                                        <p:cTn id="24" dur="500"/>
                                        <p:tgtEl>
                                          <p:spTgt spid="6760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67628"/>
                                        </p:tgtEl>
                                        <p:attrNameLst>
                                          <p:attrName>style.visibility</p:attrName>
                                        </p:attrNameLst>
                                      </p:cBhvr>
                                      <p:to>
                                        <p:strVal val="visible"/>
                                      </p:to>
                                    </p:set>
                                    <p:animEffect transition="in" filter="wipe(up)">
                                      <p:cBhvr>
                                        <p:cTn id="29" dur="500"/>
                                        <p:tgtEl>
                                          <p:spTgt spid="6762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67630"/>
                                        </p:tgtEl>
                                        <p:attrNameLst>
                                          <p:attrName>style.visibility</p:attrName>
                                        </p:attrNameLst>
                                      </p:cBhvr>
                                      <p:to>
                                        <p:strVal val="visible"/>
                                      </p:to>
                                    </p:set>
                                    <p:animEffect transition="in" filter="wipe(up)">
                                      <p:cBhvr>
                                        <p:cTn id="34" dur="500"/>
                                        <p:tgtEl>
                                          <p:spTgt spid="6763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67631"/>
                                        </p:tgtEl>
                                        <p:attrNameLst>
                                          <p:attrName>style.visibility</p:attrName>
                                        </p:attrNameLst>
                                      </p:cBhvr>
                                      <p:to>
                                        <p:strVal val="visible"/>
                                      </p:to>
                                    </p:set>
                                    <p:animEffect transition="in" filter="wipe(up)">
                                      <p:cBhvr>
                                        <p:cTn id="39" dur="500"/>
                                        <p:tgtEl>
                                          <p:spTgt spid="6763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67633"/>
                                        </p:tgtEl>
                                        <p:attrNameLst>
                                          <p:attrName>style.visibility</p:attrName>
                                        </p:attrNameLst>
                                      </p:cBhvr>
                                      <p:to>
                                        <p:strVal val="visible"/>
                                      </p:to>
                                    </p:set>
                                    <p:animEffect transition="in" filter="wipe(up)">
                                      <p:cBhvr>
                                        <p:cTn id="44" dur="500"/>
                                        <p:tgtEl>
                                          <p:spTgt spid="6763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67634"/>
                                        </p:tgtEl>
                                        <p:attrNameLst>
                                          <p:attrName>style.visibility</p:attrName>
                                        </p:attrNameLst>
                                      </p:cBhvr>
                                      <p:to>
                                        <p:strVal val="visible"/>
                                      </p:to>
                                    </p:set>
                                    <p:animEffect transition="in" filter="wipe(up)">
                                      <p:cBhvr>
                                        <p:cTn id="49" dur="500"/>
                                        <p:tgtEl>
                                          <p:spTgt spid="67634"/>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67635"/>
                                        </p:tgtEl>
                                        <p:attrNameLst>
                                          <p:attrName>style.visibility</p:attrName>
                                        </p:attrNameLst>
                                      </p:cBhvr>
                                      <p:to>
                                        <p:strVal val="visible"/>
                                      </p:to>
                                    </p:set>
                                    <p:animEffect transition="in" filter="wipe(up)">
                                      <p:cBhvr>
                                        <p:cTn id="54" dur="500"/>
                                        <p:tgtEl>
                                          <p:spTgt spid="67635"/>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67636"/>
                                        </p:tgtEl>
                                        <p:attrNameLst>
                                          <p:attrName>style.visibility</p:attrName>
                                        </p:attrNameLst>
                                      </p:cBhvr>
                                      <p:to>
                                        <p:strVal val="visible"/>
                                      </p:to>
                                    </p:set>
                                    <p:animEffect transition="in" filter="wipe(up)">
                                      <p:cBhvr>
                                        <p:cTn id="59" dur="500"/>
                                        <p:tgtEl>
                                          <p:spTgt spid="67636"/>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67637"/>
                                        </p:tgtEl>
                                        <p:attrNameLst>
                                          <p:attrName>style.visibility</p:attrName>
                                        </p:attrNameLst>
                                      </p:cBhvr>
                                      <p:to>
                                        <p:strVal val="visible"/>
                                      </p:to>
                                    </p:set>
                                    <p:animEffect transition="in" filter="wipe(up)">
                                      <p:cBhvr>
                                        <p:cTn id="64" dur="500"/>
                                        <p:tgtEl>
                                          <p:spTgt spid="67637"/>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67638"/>
                                        </p:tgtEl>
                                        <p:attrNameLst>
                                          <p:attrName>style.visibility</p:attrName>
                                        </p:attrNameLst>
                                      </p:cBhvr>
                                      <p:to>
                                        <p:strVal val="visible"/>
                                      </p:to>
                                    </p:set>
                                    <p:animEffect transition="in" filter="wipe(up)">
                                      <p:cBhvr>
                                        <p:cTn id="69" dur="500"/>
                                        <p:tgtEl>
                                          <p:spTgt spid="67638"/>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 presetClass="entr" presetSubtype="2" fill="hold" nodeType="clickEffect">
                                  <p:stCondLst>
                                    <p:cond delay="0"/>
                                  </p:stCondLst>
                                  <p:childTnLst>
                                    <p:set>
                                      <p:cBhvr>
                                        <p:cTn id="73" dur="1" fill="hold">
                                          <p:stCondLst>
                                            <p:cond delay="0"/>
                                          </p:stCondLst>
                                        </p:cTn>
                                        <p:tgtEl>
                                          <p:spTgt spid="67702"/>
                                        </p:tgtEl>
                                        <p:attrNameLst>
                                          <p:attrName>style.visibility</p:attrName>
                                        </p:attrNameLst>
                                      </p:cBhvr>
                                      <p:to>
                                        <p:strVal val="visible"/>
                                      </p:to>
                                    </p:set>
                                    <p:anim calcmode="lin" valueType="num">
                                      <p:cBhvr additive="base">
                                        <p:cTn id="74" dur="500" fill="hold"/>
                                        <p:tgtEl>
                                          <p:spTgt spid="67702"/>
                                        </p:tgtEl>
                                        <p:attrNameLst>
                                          <p:attrName>ppt_x</p:attrName>
                                        </p:attrNameLst>
                                      </p:cBhvr>
                                      <p:tavLst>
                                        <p:tav tm="0">
                                          <p:val>
                                            <p:strVal val="1+#ppt_w/2"/>
                                          </p:val>
                                        </p:tav>
                                        <p:tav tm="100000">
                                          <p:val>
                                            <p:strVal val="#ppt_x"/>
                                          </p:val>
                                        </p:tav>
                                      </p:tavLst>
                                    </p:anim>
                                    <p:anim calcmode="lin" valueType="num">
                                      <p:cBhvr additive="base">
                                        <p:cTn id="75" dur="500" fill="hold"/>
                                        <p:tgtEl>
                                          <p:spTgt spid="677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9" grpId="0" autoUpdateAnimBg="0"/>
      <p:bldP spid="67609" grpId="0" autoUpdateAnimBg="0"/>
      <p:bldP spid="67628" grpId="0" autoUpdateAnimBg="0"/>
      <p:bldP spid="67629" grpId="0" autoUpdateAnimBg="0"/>
      <p:bldP spid="67630" grpId="0" autoUpdateAnimBg="0"/>
      <p:bldP spid="67631" grpId="0" autoUpdateAnimBg="0"/>
      <p:bldP spid="67633" grpId="0" autoUpdateAnimBg="0"/>
      <p:bldP spid="67634" grpId="0" autoUpdateAnimBg="0"/>
      <p:bldP spid="67635" grpId="0" autoUpdateAnimBg="0"/>
      <p:bldP spid="67636" grpId="0" autoUpdateAnimBg="0"/>
      <p:bldP spid="67637" grpId="0" autoUpdateAnimBg="0"/>
      <p:bldP spid="67638"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9" name="Rectangle 15"/>
          <p:cNvSpPr>
            <a:spLocks noChangeArrowheads="1"/>
          </p:cNvSpPr>
          <p:nvPr/>
        </p:nvSpPr>
        <p:spPr bwMode="auto">
          <a:xfrm>
            <a:off x="1524000" y="228601"/>
            <a:ext cx="4648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fontAlgn="base" hangingPunct="1">
              <a:spcBef>
                <a:spcPct val="0"/>
              </a:spcBef>
              <a:spcAft>
                <a:spcPct val="0"/>
              </a:spcAft>
            </a:pPr>
            <a:r>
              <a:rPr lang="zh-CN" altLang="en-US" sz="2800" dirty="0" smtClean="0">
                <a:solidFill>
                  <a:srgbClr val="CCCC00"/>
                </a:solidFill>
                <a:latin typeface="Times New Roman" panose="02020603050405020304" pitchFamily="18" charset="0"/>
              </a:rPr>
              <a:t>例.  </a:t>
            </a:r>
            <a:r>
              <a:rPr lang="zh-CN" altLang="en-US" sz="2800" dirty="0">
                <a:solidFill>
                  <a:srgbClr val="CCCC00"/>
                </a:solidFill>
                <a:latin typeface="Times New Roman" panose="02020603050405020304" pitchFamily="18" charset="0"/>
              </a:rPr>
              <a:t>将右面的</a:t>
            </a:r>
            <a:r>
              <a:rPr lang="en-US" altLang="zh-CN" sz="2800" dirty="0">
                <a:solidFill>
                  <a:srgbClr val="CCCC00"/>
                </a:solidFill>
                <a:latin typeface="Times New Roman" panose="02020603050405020304" pitchFamily="18" charset="0"/>
              </a:rPr>
              <a:t>DFA</a:t>
            </a:r>
            <a:r>
              <a:rPr lang="zh-CN" altLang="en-US" sz="2800" dirty="0">
                <a:solidFill>
                  <a:srgbClr val="CCCC00"/>
                </a:solidFill>
                <a:latin typeface="Times New Roman" panose="02020603050405020304" pitchFamily="18" charset="0"/>
              </a:rPr>
              <a:t>最小化 </a:t>
            </a:r>
          </a:p>
        </p:txBody>
      </p:sp>
      <p:sp>
        <p:nvSpPr>
          <p:cNvPr id="67609" name="Rectangle 25"/>
          <p:cNvSpPr>
            <a:spLocks noChangeArrowheads="1"/>
          </p:cNvSpPr>
          <p:nvPr/>
        </p:nvSpPr>
        <p:spPr bwMode="auto">
          <a:xfrm>
            <a:off x="1752600" y="1681164"/>
            <a:ext cx="45720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fontAlgn="base" hangingPunct="1">
              <a:lnSpc>
                <a:spcPct val="110000"/>
              </a:lnSpc>
              <a:spcBef>
                <a:spcPct val="0"/>
              </a:spcBef>
              <a:spcAft>
                <a:spcPct val="0"/>
              </a:spcAft>
            </a:pPr>
            <a:r>
              <a:rPr lang="zh-CN" altLang="en-US" sz="2800">
                <a:solidFill>
                  <a:srgbClr val="CCCC00"/>
                </a:solidFill>
                <a:latin typeface="Times New Roman" panose="02020603050405020304" pitchFamily="18" charset="0"/>
              </a:rPr>
              <a:t>初始分划</a:t>
            </a:r>
            <a:r>
              <a:rPr lang="zh-CN" altLang="en-US" sz="2800">
                <a:solidFill>
                  <a:srgbClr val="EAEAEA"/>
                </a:solidFill>
                <a:latin typeface="Times New Roman" panose="02020603050405020304" pitchFamily="18" charset="0"/>
              </a:rPr>
              <a:t>∏=({</a:t>
            </a:r>
            <a:r>
              <a:rPr lang="en-US" altLang="zh-CN" sz="2800">
                <a:solidFill>
                  <a:srgbClr val="EAEAEA"/>
                </a:solidFill>
                <a:latin typeface="Times New Roman" panose="02020603050405020304" pitchFamily="18" charset="0"/>
              </a:rPr>
              <a:t>A,B,C,D}{E}) </a:t>
            </a:r>
          </a:p>
        </p:txBody>
      </p:sp>
      <p:sp>
        <p:nvSpPr>
          <p:cNvPr id="67628" name="Rectangle 44"/>
          <p:cNvSpPr>
            <a:spLocks noChangeArrowheads="1"/>
          </p:cNvSpPr>
          <p:nvPr/>
        </p:nvSpPr>
        <p:spPr bwMode="auto">
          <a:xfrm>
            <a:off x="1831975" y="2241551"/>
            <a:ext cx="28590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fontAlgn="base" hangingPunct="1">
              <a:spcBef>
                <a:spcPct val="0"/>
              </a:spcBef>
              <a:spcAft>
                <a:spcPct val="0"/>
              </a:spcAft>
            </a:pPr>
            <a:r>
              <a:rPr lang="zh-CN" altLang="en-US" sz="2800">
                <a:solidFill>
                  <a:srgbClr val="CCCC00"/>
                </a:solidFill>
                <a:latin typeface="Times New Roman" panose="02020603050405020304" pitchFamily="18" charset="0"/>
              </a:rPr>
              <a:t>{</a:t>
            </a:r>
            <a:r>
              <a:rPr lang="en-US" altLang="zh-CN" sz="2800">
                <a:solidFill>
                  <a:srgbClr val="CCCC00"/>
                </a:solidFill>
                <a:latin typeface="Times New Roman" panose="02020603050405020304" pitchFamily="18" charset="0"/>
              </a:rPr>
              <a:t>A,B,C,D}</a:t>
            </a:r>
            <a:r>
              <a:rPr lang="en-US" altLang="zh-CN" sz="2800" baseline="-25000">
                <a:solidFill>
                  <a:srgbClr val="CCCC00"/>
                </a:solidFill>
                <a:latin typeface="Times New Roman" panose="02020603050405020304" pitchFamily="18" charset="0"/>
              </a:rPr>
              <a:t>a</a:t>
            </a:r>
            <a:r>
              <a:rPr lang="en-US" altLang="zh-CN" sz="2800">
                <a:solidFill>
                  <a:srgbClr val="CCCC00"/>
                </a:solidFill>
                <a:latin typeface="Times New Roman" panose="02020603050405020304" pitchFamily="18" charset="0"/>
              </a:rPr>
              <a:t>={B}</a:t>
            </a:r>
          </a:p>
        </p:txBody>
      </p:sp>
      <p:sp>
        <p:nvSpPr>
          <p:cNvPr id="67629" name="Rectangle 45"/>
          <p:cNvSpPr>
            <a:spLocks noChangeArrowheads="1"/>
          </p:cNvSpPr>
          <p:nvPr/>
        </p:nvSpPr>
        <p:spPr bwMode="auto">
          <a:xfrm>
            <a:off x="1771650" y="806450"/>
            <a:ext cx="3886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fontAlgn="base" hangingPunct="1">
              <a:spcBef>
                <a:spcPct val="0"/>
              </a:spcBef>
              <a:spcAft>
                <a:spcPct val="0"/>
              </a:spcAft>
            </a:pPr>
            <a:r>
              <a:rPr lang="zh-CN" altLang="en-US" sz="2800">
                <a:solidFill>
                  <a:srgbClr val="CCCC00"/>
                </a:solidFill>
                <a:latin typeface="Times New Roman" panose="02020603050405020304" pitchFamily="18" charset="0"/>
              </a:rPr>
              <a:t>分析  由图可知，给定的</a:t>
            </a:r>
            <a:r>
              <a:rPr lang="en-US" altLang="zh-CN" sz="2800">
                <a:solidFill>
                  <a:srgbClr val="CCCC00"/>
                </a:solidFill>
                <a:latin typeface="Times New Roman" panose="02020603050405020304" pitchFamily="18" charset="0"/>
              </a:rPr>
              <a:t>DFA</a:t>
            </a:r>
            <a:r>
              <a:rPr lang="zh-CN" altLang="en-US" sz="2800">
                <a:solidFill>
                  <a:srgbClr val="CCCC00"/>
                </a:solidFill>
                <a:latin typeface="Times New Roman" panose="02020603050405020304" pitchFamily="18" charset="0"/>
              </a:rPr>
              <a:t>中无多余状态。 </a:t>
            </a:r>
          </a:p>
        </p:txBody>
      </p:sp>
      <p:sp>
        <p:nvSpPr>
          <p:cNvPr id="67630" name="Rectangle 46"/>
          <p:cNvSpPr>
            <a:spLocks noChangeArrowheads="1"/>
          </p:cNvSpPr>
          <p:nvPr/>
        </p:nvSpPr>
        <p:spPr bwMode="auto">
          <a:xfrm>
            <a:off x="1809750" y="2711451"/>
            <a:ext cx="426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fontAlgn="base" hangingPunct="1">
              <a:spcBef>
                <a:spcPct val="0"/>
              </a:spcBef>
              <a:spcAft>
                <a:spcPct val="0"/>
              </a:spcAft>
            </a:pPr>
            <a:r>
              <a:rPr lang="zh-CN" altLang="en-US" sz="2800">
                <a:solidFill>
                  <a:srgbClr val="CCCC00"/>
                </a:solidFill>
                <a:latin typeface="Times New Roman" panose="02020603050405020304" pitchFamily="18" charset="0"/>
              </a:rPr>
              <a:t>{</a:t>
            </a:r>
            <a:r>
              <a:rPr lang="en-US" altLang="zh-CN" sz="2800">
                <a:solidFill>
                  <a:srgbClr val="CCCC00"/>
                </a:solidFill>
                <a:latin typeface="Times New Roman" panose="02020603050405020304" pitchFamily="18" charset="0"/>
              </a:rPr>
              <a:t>A,B,C,D}</a:t>
            </a:r>
            <a:r>
              <a:rPr lang="en-US" altLang="zh-CN" sz="2800" baseline="-25000">
                <a:solidFill>
                  <a:srgbClr val="CCCC00"/>
                </a:solidFill>
                <a:latin typeface="Times New Roman" panose="02020603050405020304" pitchFamily="18" charset="0"/>
              </a:rPr>
              <a:t>b</a:t>
            </a:r>
            <a:r>
              <a:rPr lang="en-US" altLang="zh-CN" sz="2800">
                <a:solidFill>
                  <a:srgbClr val="CCCC00"/>
                </a:solidFill>
                <a:latin typeface="Times New Roman" panose="02020603050405020304" pitchFamily="18" charset="0"/>
              </a:rPr>
              <a:t>={C,D,E}</a:t>
            </a:r>
          </a:p>
        </p:txBody>
      </p:sp>
      <p:sp>
        <p:nvSpPr>
          <p:cNvPr id="67631" name="Rectangle 47"/>
          <p:cNvSpPr>
            <a:spLocks noChangeArrowheads="1"/>
          </p:cNvSpPr>
          <p:nvPr/>
        </p:nvSpPr>
        <p:spPr bwMode="auto">
          <a:xfrm>
            <a:off x="1828800" y="3173413"/>
            <a:ext cx="4267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fontAlgn="base" hangingPunct="1">
              <a:spcBef>
                <a:spcPct val="0"/>
              </a:spcBef>
              <a:spcAft>
                <a:spcPct val="0"/>
              </a:spcAft>
            </a:pPr>
            <a:r>
              <a:rPr lang="zh-CN" altLang="en-US" sz="2800">
                <a:solidFill>
                  <a:srgbClr val="EAEAEA"/>
                </a:solidFill>
                <a:latin typeface="Times New Roman" panose="02020603050405020304" pitchFamily="18" charset="0"/>
              </a:rPr>
              <a:t>∏=({</a:t>
            </a:r>
            <a:r>
              <a:rPr lang="en-US" altLang="zh-CN" sz="2800">
                <a:solidFill>
                  <a:srgbClr val="EAEAEA"/>
                </a:solidFill>
                <a:latin typeface="Times New Roman" panose="02020603050405020304" pitchFamily="18" charset="0"/>
              </a:rPr>
              <a:t>A,B,C}{D}{E}) </a:t>
            </a:r>
            <a:endParaRPr lang="zh-CN" altLang="en-US" sz="2800">
              <a:solidFill>
                <a:srgbClr val="EAEAEA"/>
              </a:solidFill>
              <a:latin typeface="Times New Roman" panose="02020603050405020304" pitchFamily="18" charset="0"/>
            </a:endParaRPr>
          </a:p>
        </p:txBody>
      </p:sp>
      <p:sp>
        <p:nvSpPr>
          <p:cNvPr id="67633" name="Rectangle 49"/>
          <p:cNvSpPr>
            <a:spLocks noChangeArrowheads="1"/>
          </p:cNvSpPr>
          <p:nvPr/>
        </p:nvSpPr>
        <p:spPr bwMode="auto">
          <a:xfrm>
            <a:off x="1814514" y="3562351"/>
            <a:ext cx="32146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fontAlgn="base" hangingPunct="1">
              <a:spcBef>
                <a:spcPct val="0"/>
              </a:spcBef>
              <a:spcAft>
                <a:spcPct val="0"/>
              </a:spcAft>
            </a:pPr>
            <a:r>
              <a:rPr lang="zh-CN" altLang="en-US" sz="2800">
                <a:solidFill>
                  <a:srgbClr val="CCCC00"/>
                </a:solidFill>
                <a:latin typeface="Times New Roman" panose="02020603050405020304" pitchFamily="18" charset="0"/>
              </a:rPr>
              <a:t>{</a:t>
            </a:r>
            <a:r>
              <a:rPr lang="en-US" altLang="zh-CN" sz="2800">
                <a:solidFill>
                  <a:srgbClr val="CCCC00"/>
                </a:solidFill>
                <a:latin typeface="Times New Roman" panose="02020603050405020304" pitchFamily="18" charset="0"/>
              </a:rPr>
              <a:t>A,B,C}</a:t>
            </a:r>
            <a:r>
              <a:rPr lang="en-US" altLang="zh-CN" sz="2800" baseline="-25000">
                <a:solidFill>
                  <a:srgbClr val="CCCC00"/>
                </a:solidFill>
                <a:latin typeface="Times New Roman" panose="02020603050405020304" pitchFamily="18" charset="0"/>
              </a:rPr>
              <a:t>a</a:t>
            </a:r>
            <a:r>
              <a:rPr lang="en-US" altLang="zh-CN" sz="2800">
                <a:solidFill>
                  <a:srgbClr val="CCCC00"/>
                </a:solidFill>
                <a:latin typeface="Times New Roman" panose="02020603050405020304" pitchFamily="18" charset="0"/>
              </a:rPr>
              <a:t>={B}</a:t>
            </a:r>
          </a:p>
        </p:txBody>
      </p:sp>
      <p:sp>
        <p:nvSpPr>
          <p:cNvPr id="67634" name="Rectangle 50"/>
          <p:cNvSpPr>
            <a:spLocks noChangeArrowheads="1"/>
          </p:cNvSpPr>
          <p:nvPr/>
        </p:nvSpPr>
        <p:spPr bwMode="auto">
          <a:xfrm>
            <a:off x="1814513" y="4032251"/>
            <a:ext cx="426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fontAlgn="base" hangingPunct="1">
              <a:spcBef>
                <a:spcPct val="0"/>
              </a:spcBef>
              <a:spcAft>
                <a:spcPct val="0"/>
              </a:spcAft>
            </a:pPr>
            <a:r>
              <a:rPr lang="zh-CN" altLang="en-US" sz="2800">
                <a:solidFill>
                  <a:srgbClr val="CCCC00"/>
                </a:solidFill>
                <a:latin typeface="Times New Roman" panose="02020603050405020304" pitchFamily="18" charset="0"/>
              </a:rPr>
              <a:t>{</a:t>
            </a:r>
            <a:r>
              <a:rPr lang="en-US" altLang="zh-CN" sz="2800">
                <a:solidFill>
                  <a:srgbClr val="CCCC00"/>
                </a:solidFill>
                <a:latin typeface="Times New Roman" panose="02020603050405020304" pitchFamily="18" charset="0"/>
              </a:rPr>
              <a:t>A,B,C}</a:t>
            </a:r>
            <a:r>
              <a:rPr lang="en-US" altLang="zh-CN" sz="2800" baseline="-25000">
                <a:solidFill>
                  <a:srgbClr val="CCCC00"/>
                </a:solidFill>
                <a:latin typeface="Times New Roman" panose="02020603050405020304" pitchFamily="18" charset="0"/>
              </a:rPr>
              <a:t>b</a:t>
            </a:r>
            <a:r>
              <a:rPr lang="en-US" altLang="zh-CN" sz="2800">
                <a:solidFill>
                  <a:srgbClr val="CCCC00"/>
                </a:solidFill>
                <a:latin typeface="Times New Roman" panose="02020603050405020304" pitchFamily="18" charset="0"/>
              </a:rPr>
              <a:t>={C,D}</a:t>
            </a:r>
          </a:p>
        </p:txBody>
      </p:sp>
      <p:sp>
        <p:nvSpPr>
          <p:cNvPr id="67635" name="Rectangle 51"/>
          <p:cNvSpPr>
            <a:spLocks noChangeArrowheads="1"/>
          </p:cNvSpPr>
          <p:nvPr/>
        </p:nvSpPr>
        <p:spPr bwMode="auto">
          <a:xfrm>
            <a:off x="1808164" y="4492626"/>
            <a:ext cx="37544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fontAlgn="base" hangingPunct="1">
              <a:spcBef>
                <a:spcPct val="0"/>
              </a:spcBef>
              <a:spcAft>
                <a:spcPct val="0"/>
              </a:spcAft>
            </a:pPr>
            <a:r>
              <a:rPr lang="zh-CN" altLang="en-US" sz="2800">
                <a:solidFill>
                  <a:srgbClr val="EAEAEA"/>
                </a:solidFill>
                <a:latin typeface="Times New Roman" panose="02020603050405020304" pitchFamily="18" charset="0"/>
              </a:rPr>
              <a:t>∏=({</a:t>
            </a:r>
            <a:r>
              <a:rPr lang="en-US" altLang="zh-CN" sz="2800">
                <a:solidFill>
                  <a:srgbClr val="EAEAEA"/>
                </a:solidFill>
                <a:latin typeface="Times New Roman" panose="02020603050405020304" pitchFamily="18" charset="0"/>
              </a:rPr>
              <a:t>A,C}{B}{D}{E}) </a:t>
            </a:r>
            <a:r>
              <a:rPr lang="zh-CN" altLang="en-US" sz="2800">
                <a:solidFill>
                  <a:srgbClr val="EAEAEA"/>
                </a:solidFill>
                <a:latin typeface="Times New Roman" panose="02020603050405020304" pitchFamily="18" charset="0"/>
              </a:rPr>
              <a:t> </a:t>
            </a:r>
          </a:p>
        </p:txBody>
      </p:sp>
      <p:sp>
        <p:nvSpPr>
          <p:cNvPr id="67636" name="Rectangle 52"/>
          <p:cNvSpPr>
            <a:spLocks noChangeArrowheads="1"/>
          </p:cNvSpPr>
          <p:nvPr/>
        </p:nvSpPr>
        <p:spPr bwMode="auto">
          <a:xfrm>
            <a:off x="1851025" y="4943476"/>
            <a:ext cx="25542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fontAlgn="base" hangingPunct="1">
              <a:spcBef>
                <a:spcPct val="0"/>
              </a:spcBef>
              <a:spcAft>
                <a:spcPct val="0"/>
              </a:spcAft>
            </a:pPr>
            <a:r>
              <a:rPr lang="zh-CN" altLang="en-US" sz="2800">
                <a:solidFill>
                  <a:srgbClr val="CCCC00"/>
                </a:solidFill>
                <a:latin typeface="Times New Roman" panose="02020603050405020304" pitchFamily="18" charset="0"/>
              </a:rPr>
              <a:t>{</a:t>
            </a:r>
            <a:r>
              <a:rPr lang="en-US" altLang="zh-CN" sz="2800">
                <a:solidFill>
                  <a:srgbClr val="CCCC00"/>
                </a:solidFill>
                <a:latin typeface="Times New Roman" panose="02020603050405020304" pitchFamily="18" charset="0"/>
              </a:rPr>
              <a:t>A,C}</a:t>
            </a:r>
            <a:r>
              <a:rPr lang="en-US" altLang="zh-CN" sz="2800" baseline="-25000">
                <a:solidFill>
                  <a:srgbClr val="CCCC00"/>
                </a:solidFill>
                <a:latin typeface="Times New Roman" panose="02020603050405020304" pitchFamily="18" charset="0"/>
              </a:rPr>
              <a:t>a</a:t>
            </a:r>
            <a:r>
              <a:rPr lang="en-US" altLang="zh-CN" sz="2800">
                <a:solidFill>
                  <a:srgbClr val="CCCC00"/>
                </a:solidFill>
                <a:latin typeface="Times New Roman" panose="02020603050405020304" pitchFamily="18" charset="0"/>
              </a:rPr>
              <a:t>={B}</a:t>
            </a:r>
          </a:p>
        </p:txBody>
      </p:sp>
      <p:sp>
        <p:nvSpPr>
          <p:cNvPr id="67637" name="Rectangle 53"/>
          <p:cNvSpPr>
            <a:spLocks noChangeArrowheads="1"/>
          </p:cNvSpPr>
          <p:nvPr/>
        </p:nvSpPr>
        <p:spPr bwMode="auto">
          <a:xfrm>
            <a:off x="1828801" y="5459413"/>
            <a:ext cx="22717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fontAlgn="base" hangingPunct="1">
              <a:spcBef>
                <a:spcPct val="0"/>
              </a:spcBef>
              <a:spcAft>
                <a:spcPct val="0"/>
              </a:spcAft>
            </a:pPr>
            <a:r>
              <a:rPr lang="zh-CN" altLang="en-US" sz="2800">
                <a:solidFill>
                  <a:srgbClr val="CCCC00"/>
                </a:solidFill>
                <a:latin typeface="Times New Roman" panose="02020603050405020304" pitchFamily="18" charset="0"/>
              </a:rPr>
              <a:t>{</a:t>
            </a:r>
            <a:r>
              <a:rPr lang="en-US" altLang="zh-CN" sz="2800">
                <a:solidFill>
                  <a:srgbClr val="CCCC00"/>
                </a:solidFill>
                <a:latin typeface="Times New Roman" panose="02020603050405020304" pitchFamily="18" charset="0"/>
              </a:rPr>
              <a:t>A,C}</a:t>
            </a:r>
            <a:r>
              <a:rPr lang="en-US" altLang="zh-CN" sz="2800" baseline="-25000">
                <a:solidFill>
                  <a:srgbClr val="CCCC00"/>
                </a:solidFill>
                <a:latin typeface="Times New Roman" panose="02020603050405020304" pitchFamily="18" charset="0"/>
              </a:rPr>
              <a:t>b</a:t>
            </a:r>
            <a:r>
              <a:rPr lang="en-US" altLang="zh-CN" sz="2800">
                <a:solidFill>
                  <a:srgbClr val="CCCC00"/>
                </a:solidFill>
                <a:latin typeface="Times New Roman" panose="02020603050405020304" pitchFamily="18" charset="0"/>
              </a:rPr>
              <a:t>={C}</a:t>
            </a:r>
          </a:p>
        </p:txBody>
      </p:sp>
      <p:sp>
        <p:nvSpPr>
          <p:cNvPr id="67638" name="Rectangle 54"/>
          <p:cNvSpPr>
            <a:spLocks noChangeArrowheads="1"/>
          </p:cNvSpPr>
          <p:nvPr/>
        </p:nvSpPr>
        <p:spPr bwMode="auto">
          <a:xfrm>
            <a:off x="1828800" y="5916613"/>
            <a:ext cx="3581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fontAlgn="base" hangingPunct="1">
              <a:spcBef>
                <a:spcPct val="0"/>
              </a:spcBef>
              <a:spcAft>
                <a:spcPct val="0"/>
              </a:spcAft>
            </a:pPr>
            <a:r>
              <a:rPr lang="zh-CN" altLang="en-US" sz="2800">
                <a:solidFill>
                  <a:srgbClr val="EAEAEA"/>
                </a:solidFill>
                <a:latin typeface="Times New Roman" panose="02020603050405020304" pitchFamily="18" charset="0"/>
              </a:rPr>
              <a:t>∏=({</a:t>
            </a:r>
            <a:r>
              <a:rPr lang="en-US" altLang="zh-CN" sz="2800">
                <a:solidFill>
                  <a:srgbClr val="EAEAEA"/>
                </a:solidFill>
                <a:latin typeface="Times New Roman" panose="02020603050405020304" pitchFamily="18" charset="0"/>
              </a:rPr>
              <a:t>A,C}{B}{D}{E}) </a:t>
            </a:r>
            <a:r>
              <a:rPr lang="zh-CN" altLang="en-US" sz="2800">
                <a:solidFill>
                  <a:srgbClr val="EAEAEA"/>
                </a:solidFill>
                <a:latin typeface="Times New Roman" panose="02020603050405020304" pitchFamily="18" charset="0"/>
              </a:rPr>
              <a:t> </a:t>
            </a:r>
          </a:p>
        </p:txBody>
      </p:sp>
      <p:grpSp>
        <p:nvGrpSpPr>
          <p:cNvPr id="67669" name="Group 85"/>
          <p:cNvGrpSpPr>
            <a:grpSpLocks/>
          </p:cNvGrpSpPr>
          <p:nvPr/>
        </p:nvGrpSpPr>
        <p:grpSpPr bwMode="auto">
          <a:xfrm>
            <a:off x="6038850" y="873125"/>
            <a:ext cx="4191000" cy="3276600"/>
            <a:chOff x="3120" y="336"/>
            <a:chExt cx="2640" cy="2064"/>
          </a:xfrm>
        </p:grpSpPr>
        <p:sp>
          <p:nvSpPr>
            <p:cNvPr id="9255" name="Oval 57"/>
            <p:cNvSpPr>
              <a:spLocks noChangeArrowheads="1"/>
            </p:cNvSpPr>
            <p:nvPr/>
          </p:nvSpPr>
          <p:spPr bwMode="auto">
            <a:xfrm>
              <a:off x="3408" y="1256"/>
              <a:ext cx="336" cy="33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EAEAEA"/>
                  </a:solidFill>
                  <a:latin typeface="Times New Roman" panose="02020603050405020304" pitchFamily="18" charset="0"/>
                  <a:ea typeface="Arial Unicode MS" panose="020B0604020202020204" pitchFamily="34" charset="-122"/>
                  <a:cs typeface="Arial Unicode MS" panose="020B0604020202020204" pitchFamily="34" charset="-122"/>
                </a:rPr>
                <a:t>A</a:t>
              </a:r>
            </a:p>
          </p:txBody>
        </p:sp>
        <p:sp>
          <p:nvSpPr>
            <p:cNvPr id="9256" name="Oval 58"/>
            <p:cNvSpPr>
              <a:spLocks noChangeArrowheads="1"/>
            </p:cNvSpPr>
            <p:nvPr/>
          </p:nvSpPr>
          <p:spPr bwMode="auto">
            <a:xfrm>
              <a:off x="4032" y="796"/>
              <a:ext cx="384" cy="33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EAEAEA"/>
                  </a:solidFill>
                  <a:latin typeface="Times New Roman" panose="02020603050405020304" pitchFamily="18" charset="0"/>
                  <a:ea typeface="Arial Unicode MS" panose="020B0604020202020204" pitchFamily="34" charset="-122"/>
                  <a:cs typeface="Arial Unicode MS" panose="020B0604020202020204" pitchFamily="34" charset="-122"/>
                </a:rPr>
                <a:t>B</a:t>
              </a:r>
            </a:p>
          </p:txBody>
        </p:sp>
        <p:sp>
          <p:nvSpPr>
            <p:cNvPr id="9257" name="Oval 59"/>
            <p:cNvSpPr>
              <a:spLocks noChangeArrowheads="1"/>
            </p:cNvSpPr>
            <p:nvPr/>
          </p:nvSpPr>
          <p:spPr bwMode="auto">
            <a:xfrm>
              <a:off x="4032" y="1708"/>
              <a:ext cx="384" cy="33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EAEAEA"/>
                  </a:solidFill>
                  <a:latin typeface="Times New Roman" panose="02020603050405020304" pitchFamily="18" charset="0"/>
                  <a:ea typeface="Arial Unicode MS" panose="020B0604020202020204" pitchFamily="34" charset="-122"/>
                  <a:cs typeface="Arial Unicode MS" panose="020B0604020202020204" pitchFamily="34" charset="-122"/>
                </a:rPr>
                <a:t>C</a:t>
              </a:r>
            </a:p>
          </p:txBody>
        </p:sp>
        <p:sp>
          <p:nvSpPr>
            <p:cNvPr id="9258" name="Oval 60"/>
            <p:cNvSpPr>
              <a:spLocks noChangeArrowheads="1"/>
            </p:cNvSpPr>
            <p:nvPr/>
          </p:nvSpPr>
          <p:spPr bwMode="auto">
            <a:xfrm>
              <a:off x="5376" y="796"/>
              <a:ext cx="384" cy="33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EAEAEA"/>
                  </a:solidFill>
                  <a:latin typeface="Times New Roman" panose="02020603050405020304" pitchFamily="18" charset="0"/>
                  <a:ea typeface="Arial Unicode MS" panose="020B0604020202020204" pitchFamily="34" charset="-122"/>
                  <a:cs typeface="Arial Unicode MS" panose="020B0604020202020204" pitchFamily="34" charset="-122"/>
                </a:rPr>
                <a:t>D</a:t>
              </a:r>
            </a:p>
          </p:txBody>
        </p:sp>
        <p:grpSp>
          <p:nvGrpSpPr>
            <p:cNvPr id="9259" name="Group 61"/>
            <p:cNvGrpSpPr>
              <a:grpSpLocks/>
            </p:cNvGrpSpPr>
            <p:nvPr/>
          </p:nvGrpSpPr>
          <p:grpSpPr bwMode="auto">
            <a:xfrm>
              <a:off x="5376" y="1708"/>
              <a:ext cx="384" cy="384"/>
              <a:chOff x="3216" y="3840"/>
              <a:chExt cx="384" cy="384"/>
            </a:xfrm>
          </p:grpSpPr>
          <p:sp>
            <p:nvSpPr>
              <p:cNvPr id="9281" name="Oval 62"/>
              <p:cNvSpPr>
                <a:spLocks noChangeArrowheads="1"/>
              </p:cNvSpPr>
              <p:nvPr/>
            </p:nvSpPr>
            <p:spPr bwMode="auto">
              <a:xfrm>
                <a:off x="3216" y="3840"/>
                <a:ext cx="384" cy="384"/>
              </a:xfrm>
              <a:prstGeom prst="ellipse">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lgn="ctr" eaLnBrk="1" fontAlgn="base" hangingPunct="1">
                  <a:spcBef>
                    <a:spcPct val="0"/>
                  </a:spcBef>
                  <a:spcAft>
                    <a:spcPct val="0"/>
                  </a:spcAft>
                </a:pPr>
                <a:endParaRPr lang="en-US" altLang="zh-CN" sz="3600">
                  <a:solidFill>
                    <a:srgbClr val="EAEAEA"/>
                  </a:solidFill>
                  <a:latin typeface="Times New Roman" panose="02020603050405020304" pitchFamily="18" charset="0"/>
                  <a:ea typeface="Arial Unicode MS" panose="020B0604020202020204" pitchFamily="34" charset="-122"/>
                  <a:cs typeface="Arial Unicode MS" panose="020B0604020202020204" pitchFamily="34" charset="-122"/>
                </a:endParaRPr>
              </a:p>
            </p:txBody>
          </p:sp>
          <p:sp>
            <p:nvSpPr>
              <p:cNvPr id="9282" name="Oval 63"/>
              <p:cNvSpPr>
                <a:spLocks noChangeArrowheads="1"/>
              </p:cNvSpPr>
              <p:nvPr/>
            </p:nvSpPr>
            <p:spPr bwMode="auto">
              <a:xfrm>
                <a:off x="3264" y="3888"/>
                <a:ext cx="288" cy="288"/>
              </a:xfrm>
              <a:prstGeom prst="ellipse">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EAEAEA"/>
                    </a:solidFill>
                    <a:latin typeface="Times New Roman" panose="02020603050405020304" pitchFamily="18" charset="0"/>
                    <a:ea typeface="Arial Unicode MS" panose="020B0604020202020204" pitchFamily="34" charset="-122"/>
                    <a:cs typeface="Arial Unicode MS" panose="020B0604020202020204" pitchFamily="34" charset="-122"/>
                  </a:rPr>
                  <a:t>E</a:t>
                </a:r>
              </a:p>
            </p:txBody>
          </p:sp>
        </p:grpSp>
        <p:sp>
          <p:nvSpPr>
            <p:cNvPr id="9260" name="AutoShape 64"/>
            <p:cNvSpPr>
              <a:spLocks noChangeArrowheads="1"/>
            </p:cNvSpPr>
            <p:nvPr/>
          </p:nvSpPr>
          <p:spPr bwMode="auto">
            <a:xfrm>
              <a:off x="3120" y="1352"/>
              <a:ext cx="288" cy="184"/>
            </a:xfrm>
            <a:prstGeom prst="rightArrow">
              <a:avLst>
                <a:gd name="adj1" fmla="val 50000"/>
                <a:gd name="adj2" fmla="val 39130"/>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fontAlgn="base" hangingPunct="1">
                <a:spcBef>
                  <a:spcPct val="0"/>
                </a:spcBef>
                <a:spcAft>
                  <a:spcPct val="0"/>
                </a:spcAft>
              </a:pPr>
              <a:endParaRPr lang="zh-CN" altLang="en-US">
                <a:solidFill>
                  <a:srgbClr val="EAEAEA"/>
                </a:solidFill>
              </a:endParaRPr>
            </a:p>
          </p:txBody>
        </p:sp>
        <p:cxnSp>
          <p:nvCxnSpPr>
            <p:cNvPr id="9261" name="AutoShape 65"/>
            <p:cNvCxnSpPr>
              <a:cxnSpLocks noChangeShapeType="1"/>
              <a:stCxn id="9255" idx="7"/>
              <a:endCxn id="9256" idx="3"/>
            </p:cNvCxnSpPr>
            <p:nvPr/>
          </p:nvCxnSpPr>
          <p:spPr bwMode="auto">
            <a:xfrm flipV="1">
              <a:off x="3695" y="1083"/>
              <a:ext cx="393" cy="222"/>
            </a:xfrm>
            <a:prstGeom prst="straightConnector1">
              <a:avLst/>
            </a:prstGeom>
            <a:noFill/>
            <a:ln w="38100">
              <a:solidFill>
                <a:srgbClr val="CCFF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62" name="AutoShape 66"/>
            <p:cNvCxnSpPr>
              <a:cxnSpLocks noChangeShapeType="1"/>
              <a:stCxn id="9256" idx="7"/>
              <a:endCxn id="9258" idx="1"/>
            </p:cNvCxnSpPr>
            <p:nvPr/>
          </p:nvCxnSpPr>
          <p:spPr bwMode="auto">
            <a:xfrm rot="5400000" flipV="1">
              <a:off x="4895" y="310"/>
              <a:ext cx="1" cy="1072"/>
            </a:xfrm>
            <a:prstGeom prst="curvedConnector3">
              <a:avLst>
                <a:gd name="adj1" fmla="val -16200005"/>
              </a:avLst>
            </a:prstGeom>
            <a:noFill/>
            <a:ln w="38100">
              <a:solidFill>
                <a:srgbClr val="CCFF99"/>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63" name="AutoShape 67"/>
            <p:cNvCxnSpPr>
              <a:cxnSpLocks noChangeShapeType="1"/>
              <a:stCxn id="9256" idx="5"/>
              <a:endCxn id="9258" idx="3"/>
            </p:cNvCxnSpPr>
            <p:nvPr/>
          </p:nvCxnSpPr>
          <p:spPr bwMode="auto">
            <a:xfrm rot="16200000" flipH="1">
              <a:off x="4895" y="548"/>
              <a:ext cx="1" cy="1072"/>
            </a:xfrm>
            <a:prstGeom prst="curvedConnector3">
              <a:avLst>
                <a:gd name="adj1" fmla="val 13699995"/>
              </a:avLst>
            </a:prstGeom>
            <a:noFill/>
            <a:ln w="38100">
              <a:solidFill>
                <a:srgbClr val="CCFF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64" name="AutoShape 68"/>
            <p:cNvCxnSpPr>
              <a:cxnSpLocks noChangeShapeType="1"/>
              <a:stCxn id="9255" idx="5"/>
              <a:endCxn id="9257" idx="1"/>
            </p:cNvCxnSpPr>
            <p:nvPr/>
          </p:nvCxnSpPr>
          <p:spPr bwMode="auto">
            <a:xfrm>
              <a:off x="3695" y="1543"/>
              <a:ext cx="393" cy="214"/>
            </a:xfrm>
            <a:prstGeom prst="straightConnector1">
              <a:avLst/>
            </a:prstGeom>
            <a:noFill/>
            <a:ln w="38100">
              <a:solidFill>
                <a:srgbClr val="CCFF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65" name="AutoShape 69"/>
            <p:cNvCxnSpPr>
              <a:cxnSpLocks noChangeShapeType="1"/>
              <a:stCxn id="9257" idx="0"/>
              <a:endCxn id="9256" idx="4"/>
            </p:cNvCxnSpPr>
            <p:nvPr/>
          </p:nvCxnSpPr>
          <p:spPr bwMode="auto">
            <a:xfrm flipV="1">
              <a:off x="4224" y="1132"/>
              <a:ext cx="0" cy="576"/>
            </a:xfrm>
            <a:prstGeom prst="straightConnector1">
              <a:avLst/>
            </a:prstGeom>
            <a:noFill/>
            <a:ln w="38100">
              <a:solidFill>
                <a:srgbClr val="CCFF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66" name="AutoShape 70"/>
            <p:cNvCxnSpPr>
              <a:cxnSpLocks noChangeShapeType="1"/>
              <a:stCxn id="9281" idx="2"/>
              <a:endCxn id="9257" idx="6"/>
            </p:cNvCxnSpPr>
            <p:nvPr/>
          </p:nvCxnSpPr>
          <p:spPr bwMode="auto">
            <a:xfrm rot="10800000">
              <a:off x="4416" y="1876"/>
              <a:ext cx="960" cy="24"/>
            </a:xfrm>
            <a:prstGeom prst="curvedConnector3">
              <a:avLst>
                <a:gd name="adj1" fmla="val 50000"/>
              </a:avLst>
            </a:prstGeom>
            <a:noFill/>
            <a:ln w="38100">
              <a:solidFill>
                <a:srgbClr val="CCFF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67" name="AutoShape 71"/>
            <p:cNvCxnSpPr>
              <a:cxnSpLocks noChangeShapeType="1"/>
              <a:stCxn id="9281" idx="1"/>
              <a:endCxn id="9256" idx="5"/>
            </p:cNvCxnSpPr>
            <p:nvPr/>
          </p:nvCxnSpPr>
          <p:spPr bwMode="auto">
            <a:xfrm flipH="1" flipV="1">
              <a:off x="4360" y="1083"/>
              <a:ext cx="1072" cy="681"/>
            </a:xfrm>
            <a:prstGeom prst="straightConnector1">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68" name="AutoShape 72"/>
            <p:cNvCxnSpPr>
              <a:cxnSpLocks noChangeShapeType="1"/>
              <a:stCxn id="9258" idx="4"/>
              <a:endCxn id="9281" idx="0"/>
            </p:cNvCxnSpPr>
            <p:nvPr/>
          </p:nvCxnSpPr>
          <p:spPr bwMode="auto">
            <a:xfrm>
              <a:off x="5568" y="1132"/>
              <a:ext cx="0" cy="576"/>
            </a:xfrm>
            <a:prstGeom prst="straightConnector1">
              <a:avLst/>
            </a:prstGeom>
            <a:noFill/>
            <a:ln w="9525">
              <a:solidFill>
                <a:srgbClr val="CCFF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69" name="Text Box 73"/>
            <p:cNvSpPr txBox="1">
              <a:spLocks noChangeArrowheads="1"/>
            </p:cNvSpPr>
            <p:nvPr/>
          </p:nvSpPr>
          <p:spPr bwMode="auto">
            <a:xfrm>
              <a:off x="3792" y="440"/>
              <a:ext cx="19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fontAlgn="base" hangingPunct="1">
                <a:spcBef>
                  <a:spcPct val="50000"/>
                </a:spcBef>
                <a:spcAft>
                  <a:spcPct val="0"/>
                </a:spcAft>
              </a:pPr>
              <a:r>
                <a:rPr lang="en-US" altLang="zh-CN" sz="3600">
                  <a:solidFill>
                    <a:srgbClr val="EAEAEA"/>
                  </a:solidFill>
                  <a:latin typeface="Times New Roman" panose="02020603050405020304" pitchFamily="18" charset="0"/>
                  <a:ea typeface="华文宋体" panose="02010600040101010101" pitchFamily="2" charset="-122"/>
                </a:rPr>
                <a:t>a</a:t>
              </a:r>
            </a:p>
          </p:txBody>
        </p:sp>
        <p:cxnSp>
          <p:nvCxnSpPr>
            <p:cNvPr id="9270" name="AutoShape 74"/>
            <p:cNvCxnSpPr>
              <a:cxnSpLocks noChangeShapeType="1"/>
            </p:cNvCxnSpPr>
            <p:nvPr/>
          </p:nvCxnSpPr>
          <p:spPr bwMode="auto">
            <a:xfrm rot="10800000" flipH="1" flipV="1">
              <a:off x="4128" y="795"/>
              <a:ext cx="192" cy="1"/>
            </a:xfrm>
            <a:prstGeom prst="curvedConnector5">
              <a:avLst>
                <a:gd name="adj1" fmla="val -46880"/>
                <a:gd name="adj2" fmla="val -28300005"/>
                <a:gd name="adj3" fmla="val 13906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71" name="AutoShape 75"/>
            <p:cNvCxnSpPr>
              <a:cxnSpLocks noChangeShapeType="1"/>
            </p:cNvCxnSpPr>
            <p:nvPr/>
          </p:nvCxnSpPr>
          <p:spPr bwMode="auto">
            <a:xfrm rot="10800000" flipH="1" flipV="1">
              <a:off x="4128" y="2043"/>
              <a:ext cx="192" cy="1"/>
            </a:xfrm>
            <a:prstGeom prst="curvedConnector5">
              <a:avLst>
                <a:gd name="adj1" fmla="val -41667"/>
                <a:gd name="adj2" fmla="val 27999995"/>
                <a:gd name="adj3" fmla="val 133333"/>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72" name="Text Box 76"/>
            <p:cNvSpPr txBox="1">
              <a:spLocks noChangeArrowheads="1"/>
            </p:cNvSpPr>
            <p:nvPr/>
          </p:nvSpPr>
          <p:spPr bwMode="auto">
            <a:xfrm>
              <a:off x="3600" y="804"/>
              <a:ext cx="19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fontAlgn="base" hangingPunct="1">
                <a:spcBef>
                  <a:spcPct val="50000"/>
                </a:spcBef>
                <a:spcAft>
                  <a:spcPct val="0"/>
                </a:spcAft>
              </a:pPr>
              <a:r>
                <a:rPr lang="en-US" altLang="zh-CN" sz="3600">
                  <a:solidFill>
                    <a:srgbClr val="EAEAEA"/>
                  </a:solidFill>
                  <a:latin typeface="Times New Roman" panose="02020603050405020304" pitchFamily="18" charset="0"/>
                  <a:ea typeface="华文宋体" panose="02010600040101010101" pitchFamily="2" charset="-122"/>
                </a:rPr>
                <a:t>a</a:t>
              </a:r>
            </a:p>
          </p:txBody>
        </p:sp>
        <p:sp>
          <p:nvSpPr>
            <p:cNvPr id="9273" name="Text Box 77"/>
            <p:cNvSpPr txBox="1">
              <a:spLocks noChangeArrowheads="1"/>
            </p:cNvSpPr>
            <p:nvPr/>
          </p:nvSpPr>
          <p:spPr bwMode="auto">
            <a:xfrm>
              <a:off x="3984" y="1188"/>
              <a:ext cx="19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fontAlgn="base" hangingPunct="1">
                <a:spcBef>
                  <a:spcPct val="50000"/>
                </a:spcBef>
                <a:spcAft>
                  <a:spcPct val="0"/>
                </a:spcAft>
              </a:pPr>
              <a:r>
                <a:rPr lang="en-US" altLang="zh-CN" sz="3600">
                  <a:solidFill>
                    <a:srgbClr val="EAEAEA"/>
                  </a:solidFill>
                  <a:latin typeface="Times New Roman" panose="02020603050405020304" pitchFamily="18" charset="0"/>
                  <a:ea typeface="华文宋体" panose="02010600040101010101" pitchFamily="2" charset="-122"/>
                </a:rPr>
                <a:t>a</a:t>
              </a:r>
            </a:p>
          </p:txBody>
        </p:sp>
        <p:sp>
          <p:nvSpPr>
            <p:cNvPr id="9274" name="Text Box 78"/>
            <p:cNvSpPr txBox="1">
              <a:spLocks noChangeArrowheads="1"/>
            </p:cNvSpPr>
            <p:nvPr/>
          </p:nvSpPr>
          <p:spPr bwMode="auto">
            <a:xfrm>
              <a:off x="4704" y="1304"/>
              <a:ext cx="19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fontAlgn="base" hangingPunct="1">
                <a:spcBef>
                  <a:spcPct val="50000"/>
                </a:spcBef>
                <a:spcAft>
                  <a:spcPct val="0"/>
                </a:spcAft>
              </a:pPr>
              <a:r>
                <a:rPr lang="en-US" altLang="zh-CN" sz="3600">
                  <a:solidFill>
                    <a:srgbClr val="EAEAEA"/>
                  </a:solidFill>
                  <a:latin typeface="Times New Roman" panose="02020603050405020304" pitchFamily="18" charset="0"/>
                  <a:ea typeface="华文宋体" panose="02010600040101010101" pitchFamily="2" charset="-122"/>
                </a:rPr>
                <a:t>a</a:t>
              </a:r>
            </a:p>
          </p:txBody>
        </p:sp>
        <p:sp>
          <p:nvSpPr>
            <p:cNvPr id="9275" name="Text Box 79"/>
            <p:cNvSpPr txBox="1">
              <a:spLocks noChangeArrowheads="1"/>
            </p:cNvSpPr>
            <p:nvPr/>
          </p:nvSpPr>
          <p:spPr bwMode="auto">
            <a:xfrm>
              <a:off x="4752" y="336"/>
              <a:ext cx="19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fontAlgn="base" hangingPunct="1">
                <a:spcBef>
                  <a:spcPct val="50000"/>
                </a:spcBef>
                <a:spcAft>
                  <a:spcPct val="0"/>
                </a:spcAft>
              </a:pPr>
              <a:r>
                <a:rPr lang="en-US" altLang="zh-CN" sz="3600">
                  <a:solidFill>
                    <a:srgbClr val="EAEAEA"/>
                  </a:solidFill>
                  <a:latin typeface="Times New Roman" panose="02020603050405020304" pitchFamily="18" charset="0"/>
                  <a:ea typeface="华文宋体" panose="02010600040101010101" pitchFamily="2" charset="-122"/>
                </a:rPr>
                <a:t>a</a:t>
              </a:r>
            </a:p>
          </p:txBody>
        </p:sp>
        <p:sp>
          <p:nvSpPr>
            <p:cNvPr id="9276" name="Text Box 80"/>
            <p:cNvSpPr txBox="1">
              <a:spLocks noChangeArrowheads="1"/>
            </p:cNvSpPr>
            <p:nvPr/>
          </p:nvSpPr>
          <p:spPr bwMode="auto">
            <a:xfrm>
              <a:off x="4752" y="872"/>
              <a:ext cx="19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fontAlgn="base" hangingPunct="1">
                <a:spcBef>
                  <a:spcPct val="50000"/>
                </a:spcBef>
                <a:spcAft>
                  <a:spcPct val="0"/>
                </a:spcAft>
              </a:pPr>
              <a:r>
                <a:rPr lang="en-US" altLang="zh-CN" sz="3600">
                  <a:solidFill>
                    <a:srgbClr val="EAEAEA"/>
                  </a:solidFill>
                  <a:latin typeface="Times New Roman" panose="02020603050405020304" pitchFamily="18" charset="0"/>
                  <a:ea typeface="华文宋体" panose="02010600040101010101" pitchFamily="2" charset="-122"/>
                </a:rPr>
                <a:t>b</a:t>
              </a:r>
            </a:p>
          </p:txBody>
        </p:sp>
        <p:sp>
          <p:nvSpPr>
            <p:cNvPr id="9277" name="Text Box 81"/>
            <p:cNvSpPr txBox="1">
              <a:spLocks noChangeArrowheads="1"/>
            </p:cNvSpPr>
            <p:nvPr/>
          </p:nvSpPr>
          <p:spPr bwMode="auto">
            <a:xfrm>
              <a:off x="5328" y="1188"/>
              <a:ext cx="19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fontAlgn="base" hangingPunct="1">
                <a:spcBef>
                  <a:spcPct val="50000"/>
                </a:spcBef>
                <a:spcAft>
                  <a:spcPct val="0"/>
                </a:spcAft>
              </a:pPr>
              <a:r>
                <a:rPr lang="en-US" altLang="zh-CN" sz="3600">
                  <a:solidFill>
                    <a:srgbClr val="EAEAEA"/>
                  </a:solidFill>
                  <a:latin typeface="Times New Roman" panose="02020603050405020304" pitchFamily="18" charset="0"/>
                  <a:ea typeface="华文宋体" panose="02010600040101010101" pitchFamily="2" charset="-122"/>
                </a:rPr>
                <a:t>b</a:t>
              </a:r>
            </a:p>
          </p:txBody>
        </p:sp>
        <p:sp>
          <p:nvSpPr>
            <p:cNvPr id="9278" name="Text Box 82"/>
            <p:cNvSpPr txBox="1">
              <a:spLocks noChangeArrowheads="1"/>
            </p:cNvSpPr>
            <p:nvPr/>
          </p:nvSpPr>
          <p:spPr bwMode="auto">
            <a:xfrm>
              <a:off x="4800" y="1832"/>
              <a:ext cx="19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fontAlgn="base" hangingPunct="1">
                <a:spcBef>
                  <a:spcPct val="50000"/>
                </a:spcBef>
                <a:spcAft>
                  <a:spcPct val="0"/>
                </a:spcAft>
              </a:pPr>
              <a:r>
                <a:rPr lang="en-US" altLang="zh-CN" sz="3600">
                  <a:solidFill>
                    <a:srgbClr val="EAEAEA"/>
                  </a:solidFill>
                  <a:latin typeface="Times New Roman" panose="02020603050405020304" pitchFamily="18" charset="0"/>
                  <a:ea typeface="华文宋体" panose="02010600040101010101" pitchFamily="2" charset="-122"/>
                </a:rPr>
                <a:t>b</a:t>
              </a:r>
            </a:p>
          </p:txBody>
        </p:sp>
        <p:sp>
          <p:nvSpPr>
            <p:cNvPr id="9279" name="Text Box 83"/>
            <p:cNvSpPr txBox="1">
              <a:spLocks noChangeArrowheads="1"/>
            </p:cNvSpPr>
            <p:nvPr/>
          </p:nvSpPr>
          <p:spPr bwMode="auto">
            <a:xfrm>
              <a:off x="3792" y="1996"/>
              <a:ext cx="19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fontAlgn="base" hangingPunct="1">
                <a:spcBef>
                  <a:spcPct val="50000"/>
                </a:spcBef>
                <a:spcAft>
                  <a:spcPct val="0"/>
                </a:spcAft>
              </a:pPr>
              <a:r>
                <a:rPr lang="en-US" altLang="zh-CN" sz="3600">
                  <a:solidFill>
                    <a:srgbClr val="EAEAEA"/>
                  </a:solidFill>
                  <a:latin typeface="Times New Roman" panose="02020603050405020304" pitchFamily="18" charset="0"/>
                  <a:ea typeface="华文宋体" panose="02010600040101010101" pitchFamily="2" charset="-122"/>
                </a:rPr>
                <a:t>b</a:t>
              </a:r>
            </a:p>
          </p:txBody>
        </p:sp>
        <p:sp>
          <p:nvSpPr>
            <p:cNvPr id="9280" name="Text Box 84"/>
            <p:cNvSpPr txBox="1">
              <a:spLocks noChangeArrowheads="1"/>
            </p:cNvSpPr>
            <p:nvPr/>
          </p:nvSpPr>
          <p:spPr bwMode="auto">
            <a:xfrm>
              <a:off x="3600" y="1572"/>
              <a:ext cx="19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fontAlgn="base" hangingPunct="1">
                <a:spcBef>
                  <a:spcPct val="50000"/>
                </a:spcBef>
                <a:spcAft>
                  <a:spcPct val="0"/>
                </a:spcAft>
              </a:pPr>
              <a:r>
                <a:rPr lang="en-US" altLang="zh-CN" sz="3600">
                  <a:solidFill>
                    <a:srgbClr val="EAEAEA"/>
                  </a:solidFill>
                  <a:latin typeface="Times New Roman" panose="02020603050405020304" pitchFamily="18" charset="0"/>
                  <a:ea typeface="华文宋体" panose="02010600040101010101" pitchFamily="2" charset="-122"/>
                </a:rPr>
                <a:t>b</a:t>
              </a:r>
            </a:p>
          </p:txBody>
        </p:sp>
      </p:grpSp>
      <p:grpSp>
        <p:nvGrpSpPr>
          <p:cNvPr id="67702" name="Group 118"/>
          <p:cNvGrpSpPr>
            <a:grpSpLocks/>
          </p:cNvGrpSpPr>
          <p:nvPr/>
        </p:nvGrpSpPr>
        <p:grpSpPr bwMode="auto">
          <a:xfrm>
            <a:off x="5599113" y="4181475"/>
            <a:ext cx="4648200" cy="2255838"/>
            <a:chOff x="2544" y="2736"/>
            <a:chExt cx="2928" cy="1421"/>
          </a:xfrm>
        </p:grpSpPr>
        <p:grpSp>
          <p:nvGrpSpPr>
            <p:cNvPr id="9232" name="Group 92"/>
            <p:cNvGrpSpPr>
              <a:grpSpLocks/>
            </p:cNvGrpSpPr>
            <p:nvPr/>
          </p:nvGrpSpPr>
          <p:grpSpPr bwMode="auto">
            <a:xfrm>
              <a:off x="5136" y="3389"/>
              <a:ext cx="336" cy="336"/>
              <a:chOff x="4848" y="3840"/>
              <a:chExt cx="336" cy="336"/>
            </a:xfrm>
          </p:grpSpPr>
          <p:sp>
            <p:nvSpPr>
              <p:cNvPr id="9253" name="Oval 89"/>
              <p:cNvSpPr>
                <a:spLocks noChangeArrowheads="1"/>
              </p:cNvSpPr>
              <p:nvPr/>
            </p:nvSpPr>
            <p:spPr bwMode="auto">
              <a:xfrm>
                <a:off x="4848" y="3840"/>
                <a:ext cx="336" cy="336"/>
              </a:xfrm>
              <a:prstGeom prst="ellipse">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lgn="ctr" eaLnBrk="1" fontAlgn="base" hangingPunct="1">
                  <a:spcBef>
                    <a:spcPct val="0"/>
                  </a:spcBef>
                  <a:spcAft>
                    <a:spcPct val="0"/>
                  </a:spcAft>
                </a:pPr>
                <a:endParaRPr lang="en-US" altLang="zh-CN">
                  <a:solidFill>
                    <a:srgbClr val="EAEAEA"/>
                  </a:solidFill>
                  <a:latin typeface="Times New Roman" panose="02020603050405020304" pitchFamily="18" charset="0"/>
                </a:endParaRPr>
              </a:p>
            </p:txBody>
          </p:sp>
          <p:sp>
            <p:nvSpPr>
              <p:cNvPr id="9254" name="Oval 90"/>
              <p:cNvSpPr>
                <a:spLocks noChangeArrowheads="1"/>
              </p:cNvSpPr>
              <p:nvPr/>
            </p:nvSpPr>
            <p:spPr bwMode="auto">
              <a:xfrm>
                <a:off x="4896" y="3888"/>
                <a:ext cx="240" cy="240"/>
              </a:xfrm>
              <a:prstGeom prst="ellipse">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lgn="ctr" eaLnBrk="1" fontAlgn="base" hangingPunct="1">
                  <a:spcBef>
                    <a:spcPct val="0"/>
                  </a:spcBef>
                  <a:spcAft>
                    <a:spcPct val="0"/>
                  </a:spcAft>
                </a:pPr>
                <a:r>
                  <a:rPr lang="en-US" altLang="zh-CN" b="1">
                    <a:solidFill>
                      <a:srgbClr val="EAEAEA"/>
                    </a:solidFill>
                    <a:latin typeface="Times New Roman" panose="02020603050405020304" pitchFamily="18" charset="0"/>
                  </a:rPr>
                  <a:t>E</a:t>
                </a:r>
              </a:p>
            </p:txBody>
          </p:sp>
        </p:grpSp>
        <p:sp>
          <p:nvSpPr>
            <p:cNvPr id="9233" name="Oval 91"/>
            <p:cNvSpPr>
              <a:spLocks noChangeArrowheads="1"/>
            </p:cNvSpPr>
            <p:nvPr/>
          </p:nvSpPr>
          <p:spPr bwMode="auto">
            <a:xfrm>
              <a:off x="4416" y="3389"/>
              <a:ext cx="336" cy="33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EAEAEA"/>
                  </a:solidFill>
                  <a:latin typeface="Times New Roman" panose="02020603050405020304" pitchFamily="18" charset="0"/>
                </a:rPr>
                <a:t>D</a:t>
              </a:r>
            </a:p>
          </p:txBody>
        </p:sp>
        <p:sp>
          <p:nvSpPr>
            <p:cNvPr id="9234" name="Oval 93"/>
            <p:cNvSpPr>
              <a:spLocks noChangeArrowheads="1"/>
            </p:cNvSpPr>
            <p:nvPr/>
          </p:nvSpPr>
          <p:spPr bwMode="auto">
            <a:xfrm>
              <a:off x="3600" y="3389"/>
              <a:ext cx="336" cy="33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EAEAEA"/>
                  </a:solidFill>
                  <a:latin typeface="Times New Roman" panose="02020603050405020304" pitchFamily="18" charset="0"/>
                </a:rPr>
                <a:t>B</a:t>
              </a:r>
            </a:p>
          </p:txBody>
        </p:sp>
        <p:sp>
          <p:nvSpPr>
            <p:cNvPr id="9235" name="Oval 94"/>
            <p:cNvSpPr>
              <a:spLocks noChangeArrowheads="1"/>
            </p:cNvSpPr>
            <p:nvPr/>
          </p:nvSpPr>
          <p:spPr bwMode="auto">
            <a:xfrm>
              <a:off x="2880" y="3389"/>
              <a:ext cx="336" cy="33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lgn="ctr" eaLnBrk="1" fontAlgn="base" hangingPunct="1">
                <a:spcBef>
                  <a:spcPct val="0"/>
                </a:spcBef>
                <a:spcAft>
                  <a:spcPct val="0"/>
                </a:spcAft>
              </a:pPr>
              <a:r>
                <a:rPr lang="en-US" altLang="zh-CN" sz="3600">
                  <a:solidFill>
                    <a:srgbClr val="EAEAEA"/>
                  </a:solidFill>
                  <a:latin typeface="Times New Roman" panose="02020603050405020304" pitchFamily="18" charset="0"/>
                </a:rPr>
                <a:t>A</a:t>
              </a:r>
            </a:p>
          </p:txBody>
        </p:sp>
        <p:sp>
          <p:nvSpPr>
            <p:cNvPr id="9236" name="AutoShape 95"/>
            <p:cNvSpPr>
              <a:spLocks noChangeArrowheads="1"/>
            </p:cNvSpPr>
            <p:nvPr/>
          </p:nvSpPr>
          <p:spPr bwMode="auto">
            <a:xfrm>
              <a:off x="2544" y="3485"/>
              <a:ext cx="336" cy="144"/>
            </a:xfrm>
            <a:prstGeom prst="rightArrow">
              <a:avLst>
                <a:gd name="adj1" fmla="val 50000"/>
                <a:gd name="adj2" fmla="val 58333"/>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fontAlgn="base" hangingPunct="1">
                <a:spcBef>
                  <a:spcPct val="0"/>
                </a:spcBef>
                <a:spcAft>
                  <a:spcPct val="0"/>
                </a:spcAft>
              </a:pPr>
              <a:endParaRPr lang="zh-CN" altLang="en-US">
                <a:solidFill>
                  <a:srgbClr val="EAEAEA"/>
                </a:solidFill>
              </a:endParaRPr>
            </a:p>
          </p:txBody>
        </p:sp>
        <p:cxnSp>
          <p:nvCxnSpPr>
            <p:cNvPr id="9237" name="AutoShape 96"/>
            <p:cNvCxnSpPr>
              <a:cxnSpLocks noChangeShapeType="1"/>
              <a:stCxn id="9235" idx="6"/>
              <a:endCxn id="9234" idx="2"/>
            </p:cNvCxnSpPr>
            <p:nvPr/>
          </p:nvCxnSpPr>
          <p:spPr bwMode="auto">
            <a:xfrm>
              <a:off x="3216" y="3557"/>
              <a:ext cx="384" cy="0"/>
            </a:xfrm>
            <a:prstGeom prst="straightConnector1">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38" name="AutoShape 99"/>
            <p:cNvCxnSpPr>
              <a:cxnSpLocks noChangeShapeType="1"/>
              <a:stCxn id="9234" idx="7"/>
              <a:endCxn id="9233" idx="1"/>
            </p:cNvCxnSpPr>
            <p:nvPr/>
          </p:nvCxnSpPr>
          <p:spPr bwMode="auto">
            <a:xfrm rot="5400000" flipV="1">
              <a:off x="4175" y="3150"/>
              <a:ext cx="1" cy="578"/>
            </a:xfrm>
            <a:prstGeom prst="curvedConnector3">
              <a:avLst>
                <a:gd name="adj1" fmla="val -10600005"/>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39" name="AutoShape 100"/>
            <p:cNvCxnSpPr>
              <a:cxnSpLocks noChangeShapeType="1"/>
              <a:stCxn id="9234" idx="5"/>
              <a:endCxn id="9233" idx="3"/>
            </p:cNvCxnSpPr>
            <p:nvPr/>
          </p:nvCxnSpPr>
          <p:spPr bwMode="auto">
            <a:xfrm rot="16200000" flipH="1">
              <a:off x="4175" y="3388"/>
              <a:ext cx="1" cy="578"/>
            </a:xfrm>
            <a:prstGeom prst="curvedConnector3">
              <a:avLst>
                <a:gd name="adj1" fmla="val 10499995"/>
              </a:avLst>
            </a:prstGeom>
            <a:noFill/>
            <a:ln w="381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40" name="AutoShape 101"/>
            <p:cNvCxnSpPr>
              <a:cxnSpLocks noChangeShapeType="1"/>
              <a:stCxn id="9233" idx="6"/>
              <a:endCxn id="9253" idx="2"/>
            </p:cNvCxnSpPr>
            <p:nvPr/>
          </p:nvCxnSpPr>
          <p:spPr bwMode="auto">
            <a:xfrm>
              <a:off x="4752" y="3557"/>
              <a:ext cx="384" cy="0"/>
            </a:xfrm>
            <a:prstGeom prst="straightConnector1">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41" name="AutoShape 102"/>
            <p:cNvCxnSpPr>
              <a:cxnSpLocks noChangeShapeType="1"/>
              <a:stCxn id="9253" idx="3"/>
              <a:endCxn id="9234" idx="4"/>
            </p:cNvCxnSpPr>
            <p:nvPr/>
          </p:nvCxnSpPr>
          <p:spPr bwMode="auto">
            <a:xfrm rot="5400000">
              <a:off x="4452" y="2992"/>
              <a:ext cx="49" cy="1417"/>
            </a:xfrm>
            <a:prstGeom prst="curvedConnector3">
              <a:avLst>
                <a:gd name="adj1" fmla="val 728569"/>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42" name="AutoShape 103"/>
            <p:cNvCxnSpPr>
              <a:cxnSpLocks noChangeShapeType="1"/>
              <a:stCxn id="9253" idx="1"/>
              <a:endCxn id="9235" idx="7"/>
            </p:cNvCxnSpPr>
            <p:nvPr/>
          </p:nvCxnSpPr>
          <p:spPr bwMode="auto">
            <a:xfrm rot="-5400000" flipH="1" flipV="1">
              <a:off x="4175" y="2430"/>
              <a:ext cx="1" cy="2018"/>
            </a:xfrm>
            <a:prstGeom prst="curvedConnector3">
              <a:avLst>
                <a:gd name="adj1" fmla="val -38900005"/>
              </a:avLst>
            </a:prstGeom>
            <a:noFill/>
            <a:ln w="38100">
              <a:solidFill>
                <a:srgbClr val="CCFF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43" name="Text Box 105"/>
            <p:cNvSpPr txBox="1">
              <a:spLocks noChangeArrowheads="1"/>
            </p:cNvSpPr>
            <p:nvPr/>
          </p:nvSpPr>
          <p:spPr bwMode="auto">
            <a:xfrm>
              <a:off x="3264" y="3264"/>
              <a:ext cx="19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fontAlgn="base" hangingPunct="1">
                <a:spcBef>
                  <a:spcPct val="50000"/>
                </a:spcBef>
                <a:spcAft>
                  <a:spcPct val="0"/>
                </a:spcAft>
              </a:pPr>
              <a:r>
                <a:rPr lang="en-US" altLang="zh-CN" sz="3200">
                  <a:solidFill>
                    <a:srgbClr val="EAEAEA"/>
                  </a:solidFill>
                  <a:latin typeface="Times New Roman" panose="02020603050405020304" pitchFamily="18" charset="0"/>
                </a:rPr>
                <a:t>a</a:t>
              </a:r>
            </a:p>
          </p:txBody>
        </p:sp>
        <p:sp>
          <p:nvSpPr>
            <p:cNvPr id="9244" name="Text Box 106"/>
            <p:cNvSpPr txBox="1">
              <a:spLocks noChangeArrowheads="1"/>
            </p:cNvSpPr>
            <p:nvPr/>
          </p:nvSpPr>
          <p:spPr bwMode="auto">
            <a:xfrm>
              <a:off x="4080" y="3456"/>
              <a:ext cx="19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fontAlgn="base" hangingPunct="1">
                <a:spcBef>
                  <a:spcPct val="50000"/>
                </a:spcBef>
                <a:spcAft>
                  <a:spcPct val="0"/>
                </a:spcAft>
              </a:pPr>
              <a:r>
                <a:rPr lang="en-US" altLang="zh-CN" sz="3200">
                  <a:solidFill>
                    <a:srgbClr val="EAEAEA"/>
                  </a:solidFill>
                  <a:latin typeface="Times New Roman" panose="02020603050405020304" pitchFamily="18" charset="0"/>
                </a:rPr>
                <a:t>a</a:t>
              </a:r>
            </a:p>
          </p:txBody>
        </p:sp>
        <p:sp>
          <p:nvSpPr>
            <p:cNvPr id="9245" name="Text Box 107"/>
            <p:cNvSpPr txBox="1">
              <a:spLocks noChangeArrowheads="1"/>
            </p:cNvSpPr>
            <p:nvPr/>
          </p:nvSpPr>
          <p:spPr bwMode="auto">
            <a:xfrm>
              <a:off x="4416" y="3725"/>
              <a:ext cx="19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fontAlgn="base" hangingPunct="1">
                <a:spcBef>
                  <a:spcPct val="50000"/>
                </a:spcBef>
                <a:spcAft>
                  <a:spcPct val="0"/>
                </a:spcAft>
              </a:pPr>
              <a:r>
                <a:rPr lang="en-US" altLang="zh-CN" sz="3200">
                  <a:solidFill>
                    <a:srgbClr val="EAEAEA"/>
                  </a:solidFill>
                  <a:latin typeface="Times New Roman" panose="02020603050405020304" pitchFamily="18" charset="0"/>
                </a:rPr>
                <a:t>a</a:t>
              </a:r>
            </a:p>
          </p:txBody>
        </p:sp>
        <p:cxnSp>
          <p:nvCxnSpPr>
            <p:cNvPr id="9246" name="AutoShape 109"/>
            <p:cNvCxnSpPr>
              <a:cxnSpLocks noChangeShapeType="1"/>
            </p:cNvCxnSpPr>
            <p:nvPr/>
          </p:nvCxnSpPr>
          <p:spPr bwMode="auto">
            <a:xfrm rot="16200000" flipV="1">
              <a:off x="3557" y="3624"/>
              <a:ext cx="182" cy="96"/>
            </a:xfrm>
            <a:prstGeom prst="curvedConnector4">
              <a:avLst>
                <a:gd name="adj1" fmla="val -78574"/>
                <a:gd name="adj2" fmla="val 353125"/>
              </a:avLst>
            </a:prstGeom>
            <a:noFill/>
            <a:ln w="381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47" name="Text Box 110"/>
            <p:cNvSpPr txBox="1">
              <a:spLocks noChangeArrowheads="1"/>
            </p:cNvSpPr>
            <p:nvPr/>
          </p:nvSpPr>
          <p:spPr bwMode="auto">
            <a:xfrm>
              <a:off x="3456" y="3792"/>
              <a:ext cx="19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fontAlgn="base" hangingPunct="1">
                <a:spcBef>
                  <a:spcPct val="50000"/>
                </a:spcBef>
                <a:spcAft>
                  <a:spcPct val="0"/>
                </a:spcAft>
              </a:pPr>
              <a:r>
                <a:rPr lang="en-US" altLang="zh-CN" sz="3200">
                  <a:solidFill>
                    <a:srgbClr val="EAEAEA"/>
                  </a:solidFill>
                  <a:latin typeface="Times New Roman" panose="02020603050405020304" pitchFamily="18" charset="0"/>
                </a:rPr>
                <a:t>a</a:t>
              </a:r>
            </a:p>
          </p:txBody>
        </p:sp>
        <p:sp>
          <p:nvSpPr>
            <p:cNvPr id="9248" name="Text Box 111"/>
            <p:cNvSpPr txBox="1">
              <a:spLocks noChangeArrowheads="1"/>
            </p:cNvSpPr>
            <p:nvPr/>
          </p:nvSpPr>
          <p:spPr bwMode="auto">
            <a:xfrm>
              <a:off x="4080" y="2736"/>
              <a:ext cx="19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fontAlgn="base" hangingPunct="1">
                <a:spcBef>
                  <a:spcPct val="50000"/>
                </a:spcBef>
                <a:spcAft>
                  <a:spcPct val="0"/>
                </a:spcAft>
              </a:pPr>
              <a:r>
                <a:rPr lang="en-US" altLang="zh-CN" sz="3200">
                  <a:solidFill>
                    <a:srgbClr val="EAEAEA"/>
                  </a:solidFill>
                  <a:latin typeface="Times New Roman" panose="02020603050405020304" pitchFamily="18" charset="0"/>
                </a:rPr>
                <a:t>b</a:t>
              </a:r>
            </a:p>
          </p:txBody>
        </p:sp>
        <p:sp>
          <p:nvSpPr>
            <p:cNvPr id="9249" name="Text Box 112"/>
            <p:cNvSpPr txBox="1">
              <a:spLocks noChangeArrowheads="1"/>
            </p:cNvSpPr>
            <p:nvPr/>
          </p:nvSpPr>
          <p:spPr bwMode="auto">
            <a:xfrm>
              <a:off x="4080" y="3024"/>
              <a:ext cx="19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fontAlgn="base" hangingPunct="1">
                <a:spcBef>
                  <a:spcPct val="50000"/>
                </a:spcBef>
                <a:spcAft>
                  <a:spcPct val="0"/>
                </a:spcAft>
              </a:pPr>
              <a:r>
                <a:rPr lang="en-US" altLang="zh-CN" sz="3200">
                  <a:solidFill>
                    <a:srgbClr val="EAEAEA"/>
                  </a:solidFill>
                  <a:latin typeface="Times New Roman" panose="02020603050405020304" pitchFamily="18" charset="0"/>
                </a:rPr>
                <a:t>b</a:t>
              </a:r>
            </a:p>
          </p:txBody>
        </p:sp>
        <p:sp>
          <p:nvSpPr>
            <p:cNvPr id="9250" name="Text Box 113"/>
            <p:cNvSpPr txBox="1">
              <a:spLocks noChangeArrowheads="1"/>
            </p:cNvSpPr>
            <p:nvPr/>
          </p:nvSpPr>
          <p:spPr bwMode="auto">
            <a:xfrm>
              <a:off x="4800" y="3245"/>
              <a:ext cx="19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fontAlgn="base" hangingPunct="1">
                <a:spcBef>
                  <a:spcPct val="50000"/>
                </a:spcBef>
                <a:spcAft>
                  <a:spcPct val="0"/>
                </a:spcAft>
              </a:pPr>
              <a:r>
                <a:rPr lang="en-US" altLang="zh-CN" sz="3200">
                  <a:solidFill>
                    <a:srgbClr val="EAEAEA"/>
                  </a:solidFill>
                  <a:latin typeface="Times New Roman" panose="02020603050405020304" pitchFamily="18" charset="0"/>
                </a:rPr>
                <a:t>b</a:t>
              </a:r>
            </a:p>
          </p:txBody>
        </p:sp>
        <p:cxnSp>
          <p:nvCxnSpPr>
            <p:cNvPr id="9251" name="AutoShape 114"/>
            <p:cNvCxnSpPr>
              <a:cxnSpLocks noChangeShapeType="1"/>
            </p:cNvCxnSpPr>
            <p:nvPr/>
          </p:nvCxnSpPr>
          <p:spPr bwMode="auto">
            <a:xfrm flipH="1">
              <a:off x="2928" y="3436"/>
              <a:ext cx="192" cy="1"/>
            </a:xfrm>
            <a:prstGeom prst="curvedConnector5">
              <a:avLst>
                <a:gd name="adj1" fmla="val -23440"/>
                <a:gd name="adj2" fmla="val -27200000"/>
                <a:gd name="adj3" fmla="val 152602"/>
              </a:avLst>
            </a:prstGeom>
            <a:noFill/>
            <a:ln w="38100">
              <a:solidFill>
                <a:srgbClr val="CCFF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52" name="Text Box 115"/>
            <p:cNvSpPr txBox="1">
              <a:spLocks noChangeArrowheads="1"/>
            </p:cNvSpPr>
            <p:nvPr/>
          </p:nvSpPr>
          <p:spPr bwMode="auto">
            <a:xfrm>
              <a:off x="2928" y="2832"/>
              <a:ext cx="19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fontAlgn="base" hangingPunct="1">
                <a:spcBef>
                  <a:spcPct val="50000"/>
                </a:spcBef>
                <a:spcAft>
                  <a:spcPct val="0"/>
                </a:spcAft>
              </a:pPr>
              <a:r>
                <a:rPr lang="en-US" altLang="zh-CN" sz="3200">
                  <a:solidFill>
                    <a:srgbClr val="EAEAEA"/>
                  </a:solidFill>
                  <a:latin typeface="Times New Roman" panose="02020603050405020304" pitchFamily="18" charset="0"/>
                </a:rPr>
                <a:t>b</a:t>
              </a:r>
            </a:p>
          </p:txBody>
        </p:sp>
      </p:grpSp>
    </p:spTree>
    <p:extLst>
      <p:ext uri="{BB962C8B-B14F-4D97-AF65-F5344CB8AC3E}">
        <p14:creationId xmlns:p14="http://schemas.microsoft.com/office/powerpoint/2010/main" val="386168278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7599"/>
                                        </p:tgtEl>
                                        <p:attrNameLst>
                                          <p:attrName>style.visibility</p:attrName>
                                        </p:attrNameLst>
                                      </p:cBhvr>
                                      <p:to>
                                        <p:strVal val="visible"/>
                                      </p:to>
                                    </p:set>
                                    <p:anim calcmode="lin" valueType="num">
                                      <p:cBhvr additive="base">
                                        <p:cTn id="7" dur="500" fill="hold"/>
                                        <p:tgtEl>
                                          <p:spTgt spid="67599"/>
                                        </p:tgtEl>
                                        <p:attrNameLst>
                                          <p:attrName>ppt_x</p:attrName>
                                        </p:attrNameLst>
                                      </p:cBhvr>
                                      <p:tavLst>
                                        <p:tav tm="0">
                                          <p:val>
                                            <p:strVal val="0-#ppt_w/2"/>
                                          </p:val>
                                        </p:tav>
                                        <p:tav tm="100000">
                                          <p:val>
                                            <p:strVal val="#ppt_x"/>
                                          </p:val>
                                        </p:tav>
                                      </p:tavLst>
                                    </p:anim>
                                    <p:anim calcmode="lin" valueType="num">
                                      <p:cBhvr additive="base">
                                        <p:cTn id="8" dur="500" fill="hold"/>
                                        <p:tgtEl>
                                          <p:spTgt spid="6759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67669"/>
                                        </p:tgtEl>
                                        <p:attrNameLst>
                                          <p:attrName>style.visibility</p:attrName>
                                        </p:attrNameLst>
                                      </p:cBhvr>
                                      <p:to>
                                        <p:strVal val="visible"/>
                                      </p:to>
                                    </p:set>
                                    <p:anim calcmode="lin" valueType="num">
                                      <p:cBhvr additive="base">
                                        <p:cTn id="13" dur="500" fill="hold"/>
                                        <p:tgtEl>
                                          <p:spTgt spid="67669"/>
                                        </p:tgtEl>
                                        <p:attrNameLst>
                                          <p:attrName>ppt_x</p:attrName>
                                        </p:attrNameLst>
                                      </p:cBhvr>
                                      <p:tavLst>
                                        <p:tav tm="0">
                                          <p:val>
                                            <p:strVal val="1+#ppt_w/2"/>
                                          </p:val>
                                        </p:tav>
                                        <p:tav tm="100000">
                                          <p:val>
                                            <p:strVal val="#ppt_x"/>
                                          </p:val>
                                        </p:tav>
                                      </p:tavLst>
                                    </p:anim>
                                    <p:anim calcmode="lin" valueType="num">
                                      <p:cBhvr additive="base">
                                        <p:cTn id="14" dur="500" fill="hold"/>
                                        <p:tgtEl>
                                          <p:spTgt spid="6766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67629"/>
                                        </p:tgtEl>
                                        <p:attrNameLst>
                                          <p:attrName>style.visibility</p:attrName>
                                        </p:attrNameLst>
                                      </p:cBhvr>
                                      <p:to>
                                        <p:strVal val="visible"/>
                                      </p:to>
                                    </p:set>
                                    <p:animEffect transition="in" filter="wipe(up)">
                                      <p:cBhvr>
                                        <p:cTn id="19" dur="500"/>
                                        <p:tgtEl>
                                          <p:spTgt spid="6762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67609"/>
                                        </p:tgtEl>
                                        <p:attrNameLst>
                                          <p:attrName>style.visibility</p:attrName>
                                        </p:attrNameLst>
                                      </p:cBhvr>
                                      <p:to>
                                        <p:strVal val="visible"/>
                                      </p:to>
                                    </p:set>
                                    <p:animEffect transition="in" filter="wipe(up)">
                                      <p:cBhvr>
                                        <p:cTn id="24" dur="500"/>
                                        <p:tgtEl>
                                          <p:spTgt spid="6760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67628"/>
                                        </p:tgtEl>
                                        <p:attrNameLst>
                                          <p:attrName>style.visibility</p:attrName>
                                        </p:attrNameLst>
                                      </p:cBhvr>
                                      <p:to>
                                        <p:strVal val="visible"/>
                                      </p:to>
                                    </p:set>
                                    <p:animEffect transition="in" filter="wipe(up)">
                                      <p:cBhvr>
                                        <p:cTn id="29" dur="500"/>
                                        <p:tgtEl>
                                          <p:spTgt spid="6762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67630"/>
                                        </p:tgtEl>
                                        <p:attrNameLst>
                                          <p:attrName>style.visibility</p:attrName>
                                        </p:attrNameLst>
                                      </p:cBhvr>
                                      <p:to>
                                        <p:strVal val="visible"/>
                                      </p:to>
                                    </p:set>
                                    <p:animEffect transition="in" filter="wipe(up)">
                                      <p:cBhvr>
                                        <p:cTn id="34" dur="500"/>
                                        <p:tgtEl>
                                          <p:spTgt spid="6763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67631"/>
                                        </p:tgtEl>
                                        <p:attrNameLst>
                                          <p:attrName>style.visibility</p:attrName>
                                        </p:attrNameLst>
                                      </p:cBhvr>
                                      <p:to>
                                        <p:strVal val="visible"/>
                                      </p:to>
                                    </p:set>
                                    <p:animEffect transition="in" filter="wipe(up)">
                                      <p:cBhvr>
                                        <p:cTn id="39" dur="500"/>
                                        <p:tgtEl>
                                          <p:spTgt spid="6763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67633"/>
                                        </p:tgtEl>
                                        <p:attrNameLst>
                                          <p:attrName>style.visibility</p:attrName>
                                        </p:attrNameLst>
                                      </p:cBhvr>
                                      <p:to>
                                        <p:strVal val="visible"/>
                                      </p:to>
                                    </p:set>
                                    <p:animEffect transition="in" filter="wipe(up)">
                                      <p:cBhvr>
                                        <p:cTn id="44" dur="500"/>
                                        <p:tgtEl>
                                          <p:spTgt spid="6763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67634"/>
                                        </p:tgtEl>
                                        <p:attrNameLst>
                                          <p:attrName>style.visibility</p:attrName>
                                        </p:attrNameLst>
                                      </p:cBhvr>
                                      <p:to>
                                        <p:strVal val="visible"/>
                                      </p:to>
                                    </p:set>
                                    <p:animEffect transition="in" filter="wipe(up)">
                                      <p:cBhvr>
                                        <p:cTn id="49" dur="500"/>
                                        <p:tgtEl>
                                          <p:spTgt spid="67634"/>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67635"/>
                                        </p:tgtEl>
                                        <p:attrNameLst>
                                          <p:attrName>style.visibility</p:attrName>
                                        </p:attrNameLst>
                                      </p:cBhvr>
                                      <p:to>
                                        <p:strVal val="visible"/>
                                      </p:to>
                                    </p:set>
                                    <p:animEffect transition="in" filter="wipe(up)">
                                      <p:cBhvr>
                                        <p:cTn id="54" dur="500"/>
                                        <p:tgtEl>
                                          <p:spTgt spid="67635"/>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67636"/>
                                        </p:tgtEl>
                                        <p:attrNameLst>
                                          <p:attrName>style.visibility</p:attrName>
                                        </p:attrNameLst>
                                      </p:cBhvr>
                                      <p:to>
                                        <p:strVal val="visible"/>
                                      </p:to>
                                    </p:set>
                                    <p:animEffect transition="in" filter="wipe(up)">
                                      <p:cBhvr>
                                        <p:cTn id="59" dur="500"/>
                                        <p:tgtEl>
                                          <p:spTgt spid="67636"/>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67637"/>
                                        </p:tgtEl>
                                        <p:attrNameLst>
                                          <p:attrName>style.visibility</p:attrName>
                                        </p:attrNameLst>
                                      </p:cBhvr>
                                      <p:to>
                                        <p:strVal val="visible"/>
                                      </p:to>
                                    </p:set>
                                    <p:animEffect transition="in" filter="wipe(up)">
                                      <p:cBhvr>
                                        <p:cTn id="64" dur="500"/>
                                        <p:tgtEl>
                                          <p:spTgt spid="67637"/>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67638"/>
                                        </p:tgtEl>
                                        <p:attrNameLst>
                                          <p:attrName>style.visibility</p:attrName>
                                        </p:attrNameLst>
                                      </p:cBhvr>
                                      <p:to>
                                        <p:strVal val="visible"/>
                                      </p:to>
                                    </p:set>
                                    <p:animEffect transition="in" filter="wipe(up)">
                                      <p:cBhvr>
                                        <p:cTn id="69" dur="500"/>
                                        <p:tgtEl>
                                          <p:spTgt spid="67638"/>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 presetClass="entr" presetSubtype="2" fill="hold" nodeType="clickEffect">
                                  <p:stCondLst>
                                    <p:cond delay="0"/>
                                  </p:stCondLst>
                                  <p:childTnLst>
                                    <p:set>
                                      <p:cBhvr>
                                        <p:cTn id="73" dur="1" fill="hold">
                                          <p:stCondLst>
                                            <p:cond delay="0"/>
                                          </p:stCondLst>
                                        </p:cTn>
                                        <p:tgtEl>
                                          <p:spTgt spid="67702"/>
                                        </p:tgtEl>
                                        <p:attrNameLst>
                                          <p:attrName>style.visibility</p:attrName>
                                        </p:attrNameLst>
                                      </p:cBhvr>
                                      <p:to>
                                        <p:strVal val="visible"/>
                                      </p:to>
                                    </p:set>
                                    <p:anim calcmode="lin" valueType="num">
                                      <p:cBhvr additive="base">
                                        <p:cTn id="74" dur="500" fill="hold"/>
                                        <p:tgtEl>
                                          <p:spTgt spid="67702"/>
                                        </p:tgtEl>
                                        <p:attrNameLst>
                                          <p:attrName>ppt_x</p:attrName>
                                        </p:attrNameLst>
                                      </p:cBhvr>
                                      <p:tavLst>
                                        <p:tav tm="0">
                                          <p:val>
                                            <p:strVal val="1+#ppt_w/2"/>
                                          </p:val>
                                        </p:tav>
                                        <p:tav tm="100000">
                                          <p:val>
                                            <p:strVal val="#ppt_x"/>
                                          </p:val>
                                        </p:tav>
                                      </p:tavLst>
                                    </p:anim>
                                    <p:anim calcmode="lin" valueType="num">
                                      <p:cBhvr additive="base">
                                        <p:cTn id="75" dur="500" fill="hold"/>
                                        <p:tgtEl>
                                          <p:spTgt spid="677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9" grpId="0" autoUpdateAnimBg="0"/>
      <p:bldP spid="67609" grpId="0" autoUpdateAnimBg="0"/>
      <p:bldP spid="67628" grpId="0" autoUpdateAnimBg="0"/>
      <p:bldP spid="67629" grpId="0" autoUpdateAnimBg="0"/>
      <p:bldP spid="67630" grpId="0" autoUpdateAnimBg="0"/>
      <p:bldP spid="67631" grpId="0" autoUpdateAnimBg="0"/>
      <p:bldP spid="67633" grpId="0" autoUpdateAnimBg="0"/>
      <p:bldP spid="67634" grpId="0" autoUpdateAnimBg="0"/>
      <p:bldP spid="67635" grpId="0" autoUpdateAnimBg="0"/>
      <p:bldP spid="67636" grpId="0" autoUpdateAnimBg="0"/>
      <p:bldP spid="67637" grpId="0" autoUpdateAnimBg="0"/>
      <p:bldP spid="67638"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409029F1-594D-430C-824B-A1369653999E}" type="slidenum">
              <a:rPr lang="en-US" altLang="zh-CN"/>
              <a:pPr/>
              <a:t>43</a:t>
            </a:fld>
            <a:endParaRPr lang="en-US" altLang="zh-CN"/>
          </a:p>
        </p:txBody>
      </p:sp>
      <p:sp>
        <p:nvSpPr>
          <p:cNvPr id="594946" name="Rectangle 2"/>
          <p:cNvSpPr>
            <a:spLocks noGrp="1" noChangeArrowheads="1"/>
          </p:cNvSpPr>
          <p:nvPr>
            <p:ph type="body" idx="1"/>
          </p:nvPr>
        </p:nvSpPr>
        <p:spPr>
          <a:xfrm>
            <a:off x="1428206" y="581296"/>
            <a:ext cx="8839200" cy="6477000"/>
          </a:xfrm>
        </p:spPr>
        <p:txBody>
          <a:bodyPr/>
          <a:lstStyle/>
          <a:p>
            <a:r>
              <a:rPr lang="zh-CN" altLang="en-US" sz="2000" b="1" dirty="0" smtClean="0">
                <a:latin typeface="宋体" panose="02010600030101010101" pitchFamily="2" charset="-122"/>
              </a:rPr>
              <a:t>先</a:t>
            </a:r>
            <a:r>
              <a:rPr lang="zh-CN" altLang="en-US" sz="2000" b="1" dirty="0">
                <a:latin typeface="宋体" panose="02010600030101010101" pitchFamily="2" charset="-122"/>
              </a:rPr>
              <a:t>将</a:t>
            </a:r>
            <a:r>
              <a:rPr lang="en-US" altLang="zh-CN" sz="2000" b="1" dirty="0">
                <a:latin typeface="宋体" panose="02010600030101010101" pitchFamily="2" charset="-122"/>
              </a:rPr>
              <a:t>K=</a:t>
            </a:r>
            <a:r>
              <a:rPr lang="zh-CN" altLang="en-US" sz="2000" b="1" dirty="0">
                <a:latin typeface="宋体" panose="02010600030101010101" pitchFamily="2" charset="-122"/>
              </a:rPr>
              <a:t>｛</a:t>
            </a:r>
            <a:r>
              <a:rPr lang="en-US" altLang="zh-CN" sz="2000" b="1" dirty="0">
                <a:latin typeface="宋体" panose="02010600030101010101" pitchFamily="2" charset="-122"/>
              </a:rPr>
              <a:t>0</a:t>
            </a:r>
            <a:r>
              <a:rPr lang="zh-CN" altLang="en-US" sz="2000" b="1" dirty="0">
                <a:latin typeface="宋体" panose="02010600030101010101" pitchFamily="2" charset="-122"/>
              </a:rPr>
              <a:t>，</a:t>
            </a:r>
            <a:r>
              <a:rPr lang="en-US" altLang="zh-CN" sz="2000" b="1" dirty="0">
                <a:latin typeface="宋体" panose="02010600030101010101" pitchFamily="2" charset="-122"/>
              </a:rPr>
              <a:t>1</a:t>
            </a:r>
            <a:r>
              <a:rPr lang="zh-CN" altLang="en-US" sz="2000" b="1" dirty="0">
                <a:latin typeface="宋体" panose="02010600030101010101" pitchFamily="2" charset="-122"/>
              </a:rPr>
              <a:t>，</a:t>
            </a:r>
            <a:r>
              <a:rPr lang="en-US" altLang="zh-CN" sz="2000" b="1" dirty="0">
                <a:latin typeface="宋体" panose="02010600030101010101" pitchFamily="2" charset="-122"/>
              </a:rPr>
              <a:t>2</a:t>
            </a:r>
            <a:r>
              <a:rPr lang="zh-CN" altLang="en-US" sz="2000" b="1" dirty="0">
                <a:latin typeface="宋体" panose="02010600030101010101" pitchFamily="2" charset="-122"/>
              </a:rPr>
              <a:t>，</a:t>
            </a:r>
            <a:r>
              <a:rPr lang="en-US" altLang="zh-CN" sz="2000" b="1" dirty="0">
                <a:latin typeface="宋体" panose="02010600030101010101" pitchFamily="2" charset="-122"/>
              </a:rPr>
              <a:t>3</a:t>
            </a:r>
            <a:r>
              <a:rPr lang="zh-CN" altLang="en-US" sz="2000" b="1" dirty="0">
                <a:latin typeface="宋体" panose="02010600030101010101" pitchFamily="2" charset="-122"/>
              </a:rPr>
              <a:t>，</a:t>
            </a:r>
            <a:r>
              <a:rPr lang="en-US" altLang="zh-CN" sz="2000" b="1" dirty="0">
                <a:latin typeface="宋体" panose="02010600030101010101" pitchFamily="2" charset="-122"/>
              </a:rPr>
              <a:t>4</a:t>
            </a:r>
            <a:r>
              <a:rPr lang="zh-CN" altLang="en-US" sz="2000" b="1" dirty="0">
                <a:latin typeface="宋体" panose="02010600030101010101" pitchFamily="2" charset="-122"/>
              </a:rPr>
              <a:t>，</a:t>
            </a:r>
            <a:r>
              <a:rPr lang="en-US" altLang="zh-CN" sz="2000" b="1" dirty="0">
                <a:latin typeface="宋体" panose="02010600030101010101" pitchFamily="2" charset="-122"/>
              </a:rPr>
              <a:t>5</a:t>
            </a:r>
            <a:r>
              <a:rPr lang="zh-CN" altLang="en-US" sz="2000" b="1" dirty="0">
                <a:latin typeface="宋体" panose="02010600030101010101" pitchFamily="2" charset="-122"/>
              </a:rPr>
              <a:t>，</a:t>
            </a:r>
            <a:r>
              <a:rPr lang="en-US" altLang="zh-CN" sz="2000" b="1" dirty="0">
                <a:latin typeface="宋体" panose="02010600030101010101" pitchFamily="2" charset="-122"/>
              </a:rPr>
              <a:t>6</a:t>
            </a:r>
            <a:r>
              <a:rPr lang="zh-CN" altLang="en-US" sz="2000" b="1" dirty="0">
                <a:latin typeface="宋体" panose="02010600030101010101" pitchFamily="2" charset="-122"/>
              </a:rPr>
              <a:t>｝划分成两组：</a:t>
            </a:r>
          </a:p>
          <a:p>
            <a:pPr>
              <a:buFontTx/>
              <a:buNone/>
            </a:pPr>
            <a:r>
              <a:rPr lang="zh-CN" altLang="en-US" sz="2000" b="1" dirty="0">
                <a:latin typeface="宋体" panose="02010600030101010101" pitchFamily="2" charset="-122"/>
              </a:rPr>
              <a:t>   终态集｛</a:t>
            </a:r>
            <a:r>
              <a:rPr lang="en-US" altLang="zh-CN" sz="2000" b="1" dirty="0">
                <a:latin typeface="宋体" panose="02010600030101010101" pitchFamily="2" charset="-122"/>
              </a:rPr>
              <a:t>3</a:t>
            </a:r>
            <a:r>
              <a:rPr lang="zh-CN" altLang="en-US" sz="2000" b="1" dirty="0">
                <a:latin typeface="宋体" panose="02010600030101010101" pitchFamily="2" charset="-122"/>
              </a:rPr>
              <a:t>，</a:t>
            </a:r>
            <a:r>
              <a:rPr lang="en-US" altLang="zh-CN" sz="2000" b="1" dirty="0">
                <a:latin typeface="宋体" panose="02010600030101010101" pitchFamily="2" charset="-122"/>
              </a:rPr>
              <a:t>4</a:t>
            </a:r>
            <a:r>
              <a:rPr lang="zh-CN" altLang="en-US" sz="2000" b="1" dirty="0">
                <a:latin typeface="宋体" panose="02010600030101010101" pitchFamily="2" charset="-122"/>
              </a:rPr>
              <a:t>，</a:t>
            </a:r>
            <a:r>
              <a:rPr lang="en-US" altLang="zh-CN" sz="2000" b="1" dirty="0">
                <a:latin typeface="宋体" panose="02010600030101010101" pitchFamily="2" charset="-122"/>
              </a:rPr>
              <a:t>5</a:t>
            </a:r>
            <a:r>
              <a:rPr lang="zh-CN" altLang="en-US" sz="2000" b="1" dirty="0">
                <a:latin typeface="宋体" panose="02010600030101010101" pitchFamily="2" charset="-122"/>
              </a:rPr>
              <a:t>，</a:t>
            </a:r>
            <a:r>
              <a:rPr lang="en-US" altLang="zh-CN" sz="2000" b="1" dirty="0">
                <a:latin typeface="宋体" panose="02010600030101010101" pitchFamily="2" charset="-122"/>
              </a:rPr>
              <a:t>6</a:t>
            </a:r>
            <a:r>
              <a:rPr lang="zh-CN" altLang="en-US" sz="2000" b="1" dirty="0">
                <a:latin typeface="宋体" panose="02010600030101010101" pitchFamily="2" charset="-122"/>
              </a:rPr>
              <a:t>｝和非终态集｛</a:t>
            </a:r>
            <a:r>
              <a:rPr lang="en-US" altLang="zh-CN" sz="2000" b="1" dirty="0">
                <a:latin typeface="宋体" panose="02010600030101010101" pitchFamily="2" charset="-122"/>
              </a:rPr>
              <a:t>0</a:t>
            </a:r>
            <a:r>
              <a:rPr lang="zh-CN" altLang="en-US" sz="2000" b="1" dirty="0">
                <a:latin typeface="宋体" panose="02010600030101010101" pitchFamily="2" charset="-122"/>
              </a:rPr>
              <a:t>，</a:t>
            </a:r>
            <a:r>
              <a:rPr lang="en-US" altLang="zh-CN" sz="2000" b="1" dirty="0">
                <a:latin typeface="宋体" panose="02010600030101010101" pitchFamily="2" charset="-122"/>
              </a:rPr>
              <a:t>1</a:t>
            </a:r>
            <a:r>
              <a:rPr lang="zh-CN" altLang="en-US" sz="2000" b="1" dirty="0">
                <a:latin typeface="宋体" panose="02010600030101010101" pitchFamily="2" charset="-122"/>
              </a:rPr>
              <a:t>，</a:t>
            </a:r>
            <a:r>
              <a:rPr lang="en-US" altLang="zh-CN" sz="2000" b="1" dirty="0">
                <a:latin typeface="宋体" panose="02010600030101010101" pitchFamily="2" charset="-122"/>
              </a:rPr>
              <a:t>2</a:t>
            </a:r>
            <a:r>
              <a:rPr lang="zh-CN" altLang="en-US" sz="2000" b="1" dirty="0" smtClean="0">
                <a:latin typeface="宋体" panose="02010600030101010101" pitchFamily="2" charset="-122"/>
              </a:rPr>
              <a:t>｝，</a:t>
            </a:r>
            <a:r>
              <a:rPr lang="zh-CN" altLang="en-US" sz="2000" dirty="0">
                <a:solidFill>
                  <a:srgbClr val="011893"/>
                </a:solidFill>
                <a:latin typeface="Times New Roman" panose="02020603050405020304" pitchFamily="18" charset="0"/>
              </a:rPr>
              <a:t>形成初始分划∏</a:t>
            </a:r>
            <a:endParaRPr lang="zh-CN" altLang="en-US" sz="2000" b="1" dirty="0">
              <a:solidFill>
                <a:srgbClr val="011893"/>
              </a:solidFill>
              <a:latin typeface="宋体" panose="02010600030101010101" pitchFamily="2" charset="-122"/>
            </a:endParaRPr>
          </a:p>
          <a:p>
            <a:r>
              <a:rPr lang="zh-CN" altLang="en-US" sz="2000" b="1" dirty="0">
                <a:latin typeface="宋体" panose="02010600030101010101" pitchFamily="2" charset="-122"/>
              </a:rPr>
              <a:t>由状态图可知</a:t>
            </a:r>
            <a:r>
              <a:rPr lang="en-US" altLang="zh-CN" sz="2000" b="1" dirty="0">
                <a:latin typeface="宋体" panose="02010600030101010101" pitchFamily="2" charset="-122"/>
              </a:rPr>
              <a:t>{3</a:t>
            </a:r>
            <a:r>
              <a:rPr lang="zh-CN" altLang="en-US" sz="2000" b="1" dirty="0">
                <a:latin typeface="宋体" panose="02010600030101010101" pitchFamily="2" charset="-122"/>
              </a:rPr>
              <a:t>，</a:t>
            </a:r>
            <a:r>
              <a:rPr lang="en-US" altLang="zh-CN" sz="2000" b="1" dirty="0">
                <a:latin typeface="宋体" panose="02010600030101010101" pitchFamily="2" charset="-122"/>
              </a:rPr>
              <a:t>4</a:t>
            </a:r>
            <a:r>
              <a:rPr lang="zh-CN" altLang="en-US" sz="2000" b="1" dirty="0">
                <a:latin typeface="宋体" panose="02010600030101010101" pitchFamily="2" charset="-122"/>
              </a:rPr>
              <a:t>，</a:t>
            </a:r>
            <a:r>
              <a:rPr lang="en-US" altLang="zh-CN" sz="2000" b="1" dirty="0">
                <a:latin typeface="宋体" panose="02010600030101010101" pitchFamily="2" charset="-122"/>
              </a:rPr>
              <a:t>5</a:t>
            </a:r>
            <a:r>
              <a:rPr lang="zh-CN" altLang="en-US" sz="2000" b="1" dirty="0">
                <a:latin typeface="宋体" panose="02010600030101010101" pitchFamily="2" charset="-122"/>
              </a:rPr>
              <a:t>，</a:t>
            </a:r>
            <a:r>
              <a:rPr lang="en-US" altLang="zh-CN" sz="2000" b="1" dirty="0">
                <a:latin typeface="宋体" panose="02010600030101010101" pitchFamily="2" charset="-122"/>
              </a:rPr>
              <a:t>6}</a:t>
            </a:r>
            <a:r>
              <a:rPr lang="en-US" altLang="zh-CN" sz="2000" b="1" baseline="-25000" dirty="0">
                <a:latin typeface="宋体" panose="02010600030101010101" pitchFamily="2" charset="-122"/>
              </a:rPr>
              <a:t>a</a:t>
            </a:r>
            <a:r>
              <a:rPr lang="en-US" altLang="zh-CN" sz="2000" b="1" dirty="0">
                <a:latin typeface="宋体" panose="02010600030101010101" pitchFamily="2" charset="-122"/>
              </a:rPr>
              <a:t>={3,6}</a:t>
            </a:r>
            <a:r>
              <a:rPr lang="zh-CN" altLang="en-US" sz="2000" b="1" dirty="0">
                <a:latin typeface="宋体" panose="02010600030101010101" pitchFamily="2" charset="-122"/>
              </a:rPr>
              <a:t>均为终态，</a:t>
            </a:r>
            <a:r>
              <a:rPr lang="en-US" altLang="zh-CN" sz="2000" b="1" dirty="0">
                <a:latin typeface="宋体" panose="02010600030101010101" pitchFamily="2" charset="-122"/>
              </a:rPr>
              <a:t>{3</a:t>
            </a:r>
            <a:r>
              <a:rPr lang="zh-CN" altLang="en-US" sz="2000" b="1" dirty="0">
                <a:latin typeface="宋体" panose="02010600030101010101" pitchFamily="2" charset="-122"/>
              </a:rPr>
              <a:t>，</a:t>
            </a:r>
            <a:r>
              <a:rPr lang="en-US" altLang="zh-CN" sz="2000" b="1" dirty="0">
                <a:latin typeface="宋体" panose="02010600030101010101" pitchFamily="2" charset="-122"/>
              </a:rPr>
              <a:t>4</a:t>
            </a:r>
            <a:r>
              <a:rPr lang="zh-CN" altLang="en-US" sz="2000" b="1" dirty="0">
                <a:latin typeface="宋体" panose="02010600030101010101" pitchFamily="2" charset="-122"/>
              </a:rPr>
              <a:t>，</a:t>
            </a:r>
            <a:r>
              <a:rPr lang="en-US" altLang="zh-CN" sz="2000" b="1" dirty="0">
                <a:latin typeface="宋体" panose="02010600030101010101" pitchFamily="2" charset="-122"/>
              </a:rPr>
              <a:t>5</a:t>
            </a:r>
            <a:r>
              <a:rPr lang="zh-CN" altLang="en-US" sz="2000" b="1" dirty="0">
                <a:latin typeface="宋体" panose="02010600030101010101" pitchFamily="2" charset="-122"/>
              </a:rPr>
              <a:t>，</a:t>
            </a:r>
            <a:r>
              <a:rPr lang="en-US" altLang="zh-CN" sz="2000" b="1" dirty="0">
                <a:latin typeface="宋体" panose="02010600030101010101" pitchFamily="2" charset="-122"/>
              </a:rPr>
              <a:t>6}</a:t>
            </a:r>
            <a:r>
              <a:rPr lang="en-US" altLang="zh-CN" sz="2000" b="1" baseline="-25000" dirty="0">
                <a:latin typeface="宋体" panose="02010600030101010101" pitchFamily="2" charset="-122"/>
              </a:rPr>
              <a:t>b</a:t>
            </a:r>
            <a:r>
              <a:rPr lang="en-US" altLang="zh-CN" sz="2000" b="1" dirty="0">
                <a:latin typeface="宋体" panose="02010600030101010101" pitchFamily="2" charset="-122"/>
              </a:rPr>
              <a:t>={4</a:t>
            </a:r>
            <a:r>
              <a:rPr lang="zh-CN" altLang="en-US" sz="2000" b="1" dirty="0">
                <a:latin typeface="宋体" panose="02010600030101010101" pitchFamily="2" charset="-122"/>
              </a:rPr>
              <a:t>，</a:t>
            </a:r>
            <a:r>
              <a:rPr lang="en-US" altLang="zh-CN" sz="2000" b="1" dirty="0">
                <a:latin typeface="宋体" panose="02010600030101010101" pitchFamily="2" charset="-122"/>
              </a:rPr>
              <a:t>5}</a:t>
            </a:r>
            <a:r>
              <a:rPr lang="zh-CN" altLang="en-US" sz="2000" b="1" dirty="0">
                <a:latin typeface="宋体" panose="02010600030101010101" pitchFamily="2" charset="-122"/>
              </a:rPr>
              <a:t>也均为终态，所以</a:t>
            </a:r>
            <a:r>
              <a:rPr lang="en-US" altLang="zh-CN" sz="2000" b="1" dirty="0">
                <a:latin typeface="宋体" panose="02010600030101010101" pitchFamily="2" charset="-122"/>
              </a:rPr>
              <a:t>{3</a:t>
            </a:r>
            <a:r>
              <a:rPr lang="zh-CN" altLang="en-US" sz="2000" b="1" dirty="0">
                <a:latin typeface="宋体" panose="02010600030101010101" pitchFamily="2" charset="-122"/>
              </a:rPr>
              <a:t>，</a:t>
            </a:r>
            <a:r>
              <a:rPr lang="en-US" altLang="zh-CN" sz="2000" b="1" dirty="0">
                <a:latin typeface="宋体" panose="02010600030101010101" pitchFamily="2" charset="-122"/>
              </a:rPr>
              <a:t>4</a:t>
            </a:r>
            <a:r>
              <a:rPr lang="zh-CN" altLang="en-US" sz="2000" b="1" dirty="0">
                <a:latin typeface="宋体" panose="02010600030101010101" pitchFamily="2" charset="-122"/>
              </a:rPr>
              <a:t>，</a:t>
            </a:r>
            <a:r>
              <a:rPr lang="en-US" altLang="zh-CN" sz="2000" b="1" dirty="0">
                <a:latin typeface="宋体" panose="02010600030101010101" pitchFamily="2" charset="-122"/>
              </a:rPr>
              <a:t>5</a:t>
            </a:r>
            <a:r>
              <a:rPr lang="zh-CN" altLang="en-US" sz="2000" b="1" dirty="0">
                <a:latin typeface="宋体" panose="02010600030101010101" pitchFamily="2" charset="-122"/>
              </a:rPr>
              <a:t>，</a:t>
            </a:r>
            <a:r>
              <a:rPr lang="en-US" altLang="zh-CN" sz="2000" b="1" dirty="0">
                <a:latin typeface="宋体" panose="02010600030101010101" pitchFamily="2" charset="-122"/>
              </a:rPr>
              <a:t>6}</a:t>
            </a:r>
            <a:r>
              <a:rPr lang="zh-CN" altLang="en-US" sz="2000" b="1" dirty="0">
                <a:latin typeface="宋体" panose="02010600030101010101" pitchFamily="2" charset="-122"/>
              </a:rPr>
              <a:t>是不可分的，即等价。</a:t>
            </a:r>
          </a:p>
          <a:p>
            <a:pPr algn="just"/>
            <a:r>
              <a:rPr lang="zh-CN" altLang="en-US" sz="2000" b="1" dirty="0">
                <a:latin typeface="宋体" panose="02010600030101010101" pitchFamily="2" charset="-122"/>
                <a:cs typeface="Courier New" panose="02070309020205020404" pitchFamily="49" charset="0"/>
              </a:rPr>
              <a:t>考察｛</a:t>
            </a:r>
            <a:r>
              <a:rPr lang="en-US" altLang="zh-CN" sz="2000" b="1" dirty="0">
                <a:latin typeface="宋体" panose="02010600030101010101" pitchFamily="2" charset="-122"/>
                <a:cs typeface="Courier New" panose="02070309020205020404" pitchFamily="49" charset="0"/>
              </a:rPr>
              <a:t>0</a:t>
            </a:r>
            <a:r>
              <a:rPr lang="zh-CN" altLang="en-US" sz="2000" b="1" dirty="0">
                <a:latin typeface="宋体" panose="02010600030101010101" pitchFamily="2" charset="-122"/>
              </a:rPr>
              <a:t>，</a:t>
            </a:r>
            <a:r>
              <a:rPr lang="en-US" altLang="zh-CN" sz="2000" b="1" dirty="0">
                <a:latin typeface="宋体" panose="02010600030101010101" pitchFamily="2" charset="-122"/>
              </a:rPr>
              <a:t>1</a:t>
            </a:r>
            <a:r>
              <a:rPr lang="zh-CN" altLang="en-US" sz="2000" b="1" dirty="0">
                <a:latin typeface="宋体" panose="02010600030101010101" pitchFamily="2" charset="-122"/>
              </a:rPr>
              <a:t>，</a:t>
            </a:r>
            <a:r>
              <a:rPr lang="en-US" altLang="zh-CN" sz="2000" b="1" dirty="0">
                <a:latin typeface="宋体" panose="02010600030101010101" pitchFamily="2" charset="-122"/>
              </a:rPr>
              <a:t>2</a:t>
            </a:r>
            <a:r>
              <a:rPr lang="zh-CN" altLang="en-US" sz="2000" b="1" dirty="0">
                <a:latin typeface="宋体" panose="02010600030101010101" pitchFamily="2" charset="-122"/>
                <a:cs typeface="Courier New" panose="02070309020205020404" pitchFamily="49" charset="0"/>
              </a:rPr>
              <a:t>｝</a:t>
            </a:r>
            <a:r>
              <a:rPr lang="en-US" altLang="zh-CN" sz="2000" b="1" baseline="-25000" dirty="0">
                <a:latin typeface="宋体" panose="02010600030101010101" pitchFamily="2" charset="-122"/>
              </a:rPr>
              <a:t>a</a:t>
            </a:r>
            <a:r>
              <a:rPr lang="zh-CN" altLang="en-US" sz="2000" b="1" dirty="0">
                <a:latin typeface="宋体" panose="02010600030101010101" pitchFamily="2" charset="-122"/>
                <a:cs typeface="Courier New" panose="02070309020205020404" pitchFamily="49" charset="0"/>
              </a:rPr>
              <a:t>，因为</a:t>
            </a:r>
            <a:r>
              <a:rPr lang="en-US" altLang="zh-CN" sz="2000" b="1" dirty="0">
                <a:latin typeface="宋体" panose="02010600030101010101" pitchFamily="2" charset="-122"/>
                <a:cs typeface="Courier New" panose="02070309020205020404" pitchFamily="49" charset="0"/>
              </a:rPr>
              <a:t>{</a:t>
            </a:r>
            <a:r>
              <a:rPr lang="zh-CN" altLang="en-US" sz="2000" b="1" dirty="0">
                <a:latin typeface="宋体" panose="02010600030101010101" pitchFamily="2" charset="-122"/>
                <a:cs typeface="Courier New" panose="02070309020205020404" pitchFamily="49" charset="0"/>
              </a:rPr>
              <a:t>０</a:t>
            </a:r>
            <a:r>
              <a:rPr lang="en-US" altLang="zh-CN" sz="2000" b="1" dirty="0">
                <a:latin typeface="宋体" panose="02010600030101010101" pitchFamily="2" charset="-122"/>
                <a:cs typeface="Courier New" panose="02070309020205020404" pitchFamily="49" charset="0"/>
              </a:rPr>
              <a:t>}</a:t>
            </a:r>
            <a:r>
              <a:rPr lang="en-US" altLang="zh-CN" sz="2000" b="1" baseline="-25000" dirty="0">
                <a:latin typeface="宋体" panose="02010600030101010101" pitchFamily="2" charset="-122"/>
              </a:rPr>
              <a:t>a</a:t>
            </a:r>
            <a:r>
              <a:rPr lang="zh-CN" altLang="en-US" sz="2000" b="1" dirty="0">
                <a:latin typeface="宋体" panose="02010600030101010101" pitchFamily="2" charset="-122"/>
                <a:cs typeface="Courier New" panose="02070309020205020404" pitchFamily="49" charset="0"/>
              </a:rPr>
              <a:t>＝</a:t>
            </a:r>
            <a:r>
              <a:rPr lang="en-US" altLang="zh-CN" sz="2000" b="1" dirty="0">
                <a:latin typeface="宋体" panose="02010600030101010101" pitchFamily="2" charset="-122"/>
                <a:cs typeface="Courier New" panose="02070309020205020404" pitchFamily="49" charset="0"/>
              </a:rPr>
              <a:t>{</a:t>
            </a:r>
            <a:r>
              <a:rPr lang="zh-CN" altLang="en-US" sz="2000" b="1" dirty="0">
                <a:latin typeface="宋体" panose="02010600030101010101" pitchFamily="2" charset="-122"/>
                <a:cs typeface="Courier New" panose="02070309020205020404" pitchFamily="49" charset="0"/>
              </a:rPr>
              <a:t>２</a:t>
            </a:r>
            <a:r>
              <a:rPr lang="en-US" altLang="zh-CN" sz="2000" b="1" dirty="0">
                <a:latin typeface="宋体" panose="02010600030101010101" pitchFamily="2" charset="-122"/>
                <a:cs typeface="Courier New" panose="02070309020205020404" pitchFamily="49" charset="0"/>
              </a:rPr>
              <a:t>}</a:t>
            </a:r>
            <a:r>
              <a:rPr lang="en-US" altLang="zh-CN" sz="2000" b="1" baseline="-25000" dirty="0">
                <a:latin typeface="宋体" panose="02010600030101010101" pitchFamily="2" charset="-122"/>
              </a:rPr>
              <a:t>a</a:t>
            </a:r>
            <a:r>
              <a:rPr lang="zh-CN" altLang="en-US" sz="2000" b="1" dirty="0">
                <a:latin typeface="宋体" panose="02010600030101010101" pitchFamily="2" charset="-122"/>
                <a:cs typeface="Courier New" panose="02070309020205020404" pitchFamily="49" charset="0"/>
              </a:rPr>
              <a:t>＝｛１｝</a:t>
            </a:r>
            <a:r>
              <a:rPr lang="zh-CN" altLang="en-US" sz="2000" b="1" dirty="0">
                <a:latin typeface="宋体" panose="02010600030101010101" pitchFamily="2" charset="-122"/>
              </a:rPr>
              <a:t>（非终态）</a:t>
            </a:r>
            <a:r>
              <a:rPr lang="zh-CN" altLang="en-US" sz="2000" b="1" dirty="0">
                <a:latin typeface="宋体" panose="02010600030101010101" pitchFamily="2" charset="-122"/>
                <a:cs typeface="Courier New" panose="02070309020205020404" pitchFamily="49" charset="0"/>
              </a:rPr>
              <a:t>，</a:t>
            </a:r>
            <a:r>
              <a:rPr lang="en-US" altLang="zh-CN" sz="2000" b="1" dirty="0">
                <a:latin typeface="宋体" panose="02010600030101010101" pitchFamily="2" charset="-122"/>
                <a:cs typeface="Courier New" panose="02070309020205020404" pitchFamily="49" charset="0"/>
              </a:rPr>
              <a:t>{</a:t>
            </a:r>
            <a:r>
              <a:rPr lang="zh-CN" altLang="en-US" sz="2000" b="1" dirty="0">
                <a:latin typeface="宋体" panose="02010600030101010101" pitchFamily="2" charset="-122"/>
                <a:cs typeface="Courier New" panose="02070309020205020404" pitchFamily="49" charset="0"/>
              </a:rPr>
              <a:t>１</a:t>
            </a:r>
            <a:r>
              <a:rPr lang="en-US" altLang="zh-CN" sz="2000" b="1" dirty="0">
                <a:latin typeface="宋体" panose="02010600030101010101" pitchFamily="2" charset="-122"/>
                <a:cs typeface="Courier New" panose="02070309020205020404" pitchFamily="49" charset="0"/>
              </a:rPr>
              <a:t>}</a:t>
            </a:r>
            <a:r>
              <a:rPr lang="en-US" altLang="zh-CN" sz="2000" b="1" baseline="-25000" dirty="0">
                <a:latin typeface="宋体" panose="02010600030101010101" pitchFamily="2" charset="-122"/>
              </a:rPr>
              <a:t>a</a:t>
            </a:r>
            <a:r>
              <a:rPr lang="zh-CN" altLang="en-US" sz="2000" b="1" dirty="0">
                <a:latin typeface="宋体" panose="02010600030101010101" pitchFamily="2" charset="-122"/>
                <a:cs typeface="Courier New" panose="02070309020205020404" pitchFamily="49" charset="0"/>
              </a:rPr>
              <a:t>＝｛３｝</a:t>
            </a:r>
            <a:r>
              <a:rPr lang="zh-CN" altLang="en-US" sz="2000" b="1" dirty="0">
                <a:latin typeface="宋体" panose="02010600030101010101" pitchFamily="2" charset="-122"/>
              </a:rPr>
              <a:t>（终态）</a:t>
            </a:r>
            <a:r>
              <a:rPr lang="zh-CN" altLang="en-US" sz="2000" b="1" dirty="0">
                <a:latin typeface="宋体" panose="02010600030101010101" pitchFamily="2" charset="-122"/>
                <a:cs typeface="Courier New" panose="02070309020205020404" pitchFamily="49" charset="0"/>
              </a:rPr>
              <a:t>，故｛</a:t>
            </a:r>
            <a:r>
              <a:rPr lang="en-US" altLang="zh-CN" sz="2000" b="1" dirty="0">
                <a:latin typeface="宋体" panose="02010600030101010101" pitchFamily="2" charset="-122"/>
                <a:cs typeface="Courier New" panose="02070309020205020404" pitchFamily="49" charset="0"/>
              </a:rPr>
              <a:t>0</a:t>
            </a:r>
            <a:r>
              <a:rPr lang="zh-CN" altLang="en-US" sz="2000" b="1" dirty="0">
                <a:latin typeface="宋体" panose="02010600030101010101" pitchFamily="2" charset="-122"/>
              </a:rPr>
              <a:t>，</a:t>
            </a:r>
            <a:r>
              <a:rPr lang="en-US" altLang="zh-CN" sz="2000" b="1" dirty="0">
                <a:latin typeface="宋体" panose="02010600030101010101" pitchFamily="2" charset="-122"/>
              </a:rPr>
              <a:t>1</a:t>
            </a:r>
            <a:r>
              <a:rPr lang="zh-CN" altLang="en-US" sz="2000" b="1" dirty="0">
                <a:latin typeface="宋体" panose="02010600030101010101" pitchFamily="2" charset="-122"/>
              </a:rPr>
              <a:t>，</a:t>
            </a:r>
            <a:r>
              <a:rPr lang="en-US" altLang="zh-CN" sz="2000" b="1" dirty="0">
                <a:latin typeface="宋体" panose="02010600030101010101" pitchFamily="2" charset="-122"/>
              </a:rPr>
              <a:t>2</a:t>
            </a:r>
            <a:r>
              <a:rPr lang="zh-CN" altLang="en-US" sz="2000" b="1" dirty="0">
                <a:latin typeface="宋体" panose="02010600030101010101" pitchFamily="2" charset="-122"/>
              </a:rPr>
              <a:t>｝可区分为｛</a:t>
            </a:r>
            <a:r>
              <a:rPr lang="en-US" altLang="zh-CN" sz="2000" b="1" dirty="0">
                <a:latin typeface="宋体" panose="02010600030101010101" pitchFamily="2" charset="-122"/>
              </a:rPr>
              <a:t>0</a:t>
            </a:r>
            <a:r>
              <a:rPr lang="zh-CN" altLang="en-US" sz="2000" b="1" dirty="0">
                <a:latin typeface="宋体" panose="02010600030101010101" pitchFamily="2" charset="-122"/>
              </a:rPr>
              <a:t>，</a:t>
            </a:r>
            <a:r>
              <a:rPr lang="en-US" altLang="zh-CN" sz="2000" b="1" dirty="0">
                <a:latin typeface="宋体" panose="02010600030101010101" pitchFamily="2" charset="-122"/>
              </a:rPr>
              <a:t>2</a:t>
            </a:r>
            <a:r>
              <a:rPr lang="zh-CN" altLang="en-US" sz="2000" b="1" dirty="0">
                <a:latin typeface="宋体" panose="02010600030101010101" pitchFamily="2" charset="-122"/>
              </a:rPr>
              <a:t>｝，｛１｝。</a:t>
            </a:r>
          </a:p>
          <a:p>
            <a:pPr algn="just"/>
            <a:r>
              <a:rPr lang="zh-CN" altLang="en-US" sz="2000" b="1" dirty="0">
                <a:latin typeface="宋体" panose="02010600030101010101" pitchFamily="2" charset="-122"/>
                <a:cs typeface="Courier New" panose="02070309020205020404" pitchFamily="49" charset="0"/>
              </a:rPr>
              <a:t>再考察</a:t>
            </a:r>
            <a:r>
              <a:rPr lang="en-US" altLang="zh-CN" sz="2000" b="1" dirty="0">
                <a:latin typeface="宋体" panose="02010600030101010101" pitchFamily="2" charset="-122"/>
                <a:cs typeface="Courier New" panose="02070309020205020404" pitchFamily="49" charset="0"/>
              </a:rPr>
              <a:t>{0,2}</a:t>
            </a:r>
            <a:r>
              <a:rPr lang="en-US" altLang="zh-CN" sz="2000" b="1" baseline="-25000" dirty="0">
                <a:latin typeface="宋体" panose="02010600030101010101" pitchFamily="2" charset="-122"/>
              </a:rPr>
              <a:t>b</a:t>
            </a:r>
            <a:r>
              <a:rPr lang="zh-CN" altLang="en-US" sz="2000" b="1" dirty="0">
                <a:latin typeface="宋体" panose="02010600030101010101" pitchFamily="2" charset="-122"/>
                <a:cs typeface="Courier New" panose="02070309020205020404" pitchFamily="49" charset="0"/>
              </a:rPr>
              <a:t>，因为</a:t>
            </a:r>
            <a:r>
              <a:rPr lang="en-US" altLang="zh-CN" sz="2000" b="1" dirty="0">
                <a:latin typeface="宋体" panose="02010600030101010101" pitchFamily="2" charset="-122"/>
                <a:cs typeface="Courier New" panose="02070309020205020404" pitchFamily="49" charset="0"/>
              </a:rPr>
              <a:t>{</a:t>
            </a:r>
            <a:r>
              <a:rPr lang="zh-CN" altLang="en-US" sz="2000" b="1" dirty="0">
                <a:latin typeface="宋体" panose="02010600030101010101" pitchFamily="2" charset="-122"/>
                <a:cs typeface="Courier New" panose="02070309020205020404" pitchFamily="49" charset="0"/>
              </a:rPr>
              <a:t>０</a:t>
            </a:r>
            <a:r>
              <a:rPr lang="en-US" altLang="zh-CN" sz="2000" b="1" dirty="0">
                <a:latin typeface="宋体" panose="02010600030101010101" pitchFamily="2" charset="-122"/>
                <a:cs typeface="Courier New" panose="02070309020205020404" pitchFamily="49" charset="0"/>
              </a:rPr>
              <a:t>}</a:t>
            </a:r>
            <a:r>
              <a:rPr lang="en-US" altLang="zh-CN" sz="2000" b="1" baseline="-25000" dirty="0">
                <a:latin typeface="宋体" panose="02010600030101010101" pitchFamily="2" charset="-122"/>
              </a:rPr>
              <a:t>b</a:t>
            </a:r>
            <a:r>
              <a:rPr lang="zh-CN" altLang="en-US" sz="2000" b="1" dirty="0">
                <a:latin typeface="宋体" panose="02010600030101010101" pitchFamily="2" charset="-122"/>
                <a:cs typeface="Courier New" panose="02070309020205020404" pitchFamily="49" charset="0"/>
              </a:rPr>
              <a:t>＝</a:t>
            </a:r>
            <a:r>
              <a:rPr lang="en-US" altLang="zh-CN" sz="2000" b="1" dirty="0">
                <a:latin typeface="宋体" panose="02010600030101010101" pitchFamily="2" charset="-122"/>
                <a:cs typeface="Courier New" panose="02070309020205020404" pitchFamily="49" charset="0"/>
              </a:rPr>
              <a:t>{2} </a:t>
            </a:r>
            <a:r>
              <a:rPr lang="zh-CN" altLang="en-US" sz="2000" b="1" dirty="0">
                <a:latin typeface="宋体" panose="02010600030101010101" pitchFamily="2" charset="-122"/>
              </a:rPr>
              <a:t>（非终态）</a:t>
            </a:r>
            <a:r>
              <a:rPr lang="zh-CN" altLang="en-US" sz="2000" b="1" dirty="0">
                <a:latin typeface="宋体" panose="02010600030101010101" pitchFamily="2" charset="-122"/>
                <a:cs typeface="Courier New" panose="02070309020205020404" pitchFamily="49" charset="0"/>
              </a:rPr>
              <a:t> ，</a:t>
            </a:r>
            <a:r>
              <a:rPr lang="en-US" altLang="zh-CN" sz="2000" b="1" dirty="0">
                <a:latin typeface="宋体" panose="02010600030101010101" pitchFamily="2" charset="-122"/>
                <a:cs typeface="Courier New" panose="02070309020205020404" pitchFamily="49" charset="0"/>
              </a:rPr>
              <a:t>{2}</a:t>
            </a:r>
            <a:r>
              <a:rPr lang="en-US" altLang="zh-CN" sz="2000" b="1" baseline="-25000" dirty="0">
                <a:latin typeface="宋体" panose="02010600030101010101" pitchFamily="2" charset="-122"/>
              </a:rPr>
              <a:t>b</a:t>
            </a:r>
            <a:r>
              <a:rPr lang="zh-CN" altLang="en-US" sz="2000" b="1" dirty="0">
                <a:latin typeface="宋体" panose="02010600030101010101" pitchFamily="2" charset="-122"/>
                <a:cs typeface="Courier New" panose="02070309020205020404" pitchFamily="49" charset="0"/>
              </a:rPr>
              <a:t>＝｛</a:t>
            </a:r>
            <a:r>
              <a:rPr lang="en-US" altLang="zh-CN" sz="2000" b="1" dirty="0">
                <a:latin typeface="宋体" panose="02010600030101010101" pitchFamily="2" charset="-122"/>
                <a:cs typeface="Courier New" panose="02070309020205020404" pitchFamily="49" charset="0"/>
              </a:rPr>
              <a:t>5</a:t>
            </a:r>
            <a:r>
              <a:rPr lang="zh-CN" altLang="en-US" sz="2000" b="1" dirty="0">
                <a:latin typeface="宋体" panose="02010600030101010101" pitchFamily="2" charset="-122"/>
                <a:cs typeface="Courier New" panose="02070309020205020404" pitchFamily="49" charset="0"/>
              </a:rPr>
              <a:t>｝</a:t>
            </a:r>
            <a:r>
              <a:rPr lang="zh-CN" altLang="en-US" sz="2000" b="1" dirty="0">
                <a:latin typeface="宋体" panose="02010600030101010101" pitchFamily="2" charset="-122"/>
              </a:rPr>
              <a:t>（终态）</a:t>
            </a:r>
            <a:r>
              <a:rPr lang="zh-CN" altLang="en-US" sz="2000" b="1" dirty="0">
                <a:latin typeface="宋体" panose="02010600030101010101" pitchFamily="2" charset="-122"/>
                <a:cs typeface="Courier New" panose="02070309020205020404" pitchFamily="49" charset="0"/>
              </a:rPr>
              <a:t> ，故｛</a:t>
            </a:r>
            <a:r>
              <a:rPr lang="en-US" altLang="zh-CN" sz="2000" b="1" dirty="0">
                <a:latin typeface="宋体" panose="02010600030101010101" pitchFamily="2" charset="-122"/>
                <a:cs typeface="Courier New" panose="02070309020205020404" pitchFamily="49" charset="0"/>
              </a:rPr>
              <a:t>0,2</a:t>
            </a:r>
            <a:r>
              <a:rPr lang="zh-CN" altLang="en-US" sz="2000" b="1" dirty="0">
                <a:latin typeface="宋体" panose="02010600030101010101" pitchFamily="2" charset="-122"/>
                <a:cs typeface="Courier New" panose="02070309020205020404" pitchFamily="49" charset="0"/>
              </a:rPr>
              <a:t>｝可区分为</a:t>
            </a:r>
            <a:r>
              <a:rPr lang="en-US" altLang="zh-CN" sz="2000" b="1" dirty="0">
                <a:latin typeface="宋体" panose="02010600030101010101" pitchFamily="2" charset="-122"/>
                <a:cs typeface="Courier New" panose="02070309020205020404" pitchFamily="49" charset="0"/>
              </a:rPr>
              <a:t>{0},{2}</a:t>
            </a:r>
            <a:r>
              <a:rPr lang="zh-CN" altLang="en-US" sz="2000" b="1" dirty="0">
                <a:latin typeface="宋体" panose="02010600030101010101" pitchFamily="2" charset="-122"/>
                <a:cs typeface="Courier New" panose="02070309020205020404" pitchFamily="49" charset="0"/>
              </a:rPr>
              <a:t>。</a:t>
            </a:r>
          </a:p>
          <a:p>
            <a:pPr algn="just">
              <a:buFontTx/>
              <a:buNone/>
            </a:pPr>
            <a:r>
              <a:rPr lang="zh-CN" altLang="en-US" sz="2000" dirty="0">
                <a:latin typeface="宋体" panose="02010600030101010101" pitchFamily="2" charset="-122"/>
              </a:rPr>
              <a:t> </a:t>
            </a:r>
          </a:p>
        </p:txBody>
      </p:sp>
      <p:grpSp>
        <p:nvGrpSpPr>
          <p:cNvPr id="4" name="Group 54"/>
          <p:cNvGrpSpPr>
            <a:grpSpLocks/>
          </p:cNvGrpSpPr>
          <p:nvPr/>
        </p:nvGrpSpPr>
        <p:grpSpPr bwMode="auto">
          <a:xfrm>
            <a:off x="1813788" y="4491632"/>
            <a:ext cx="2940050" cy="1814512"/>
            <a:chOff x="0" y="0"/>
            <a:chExt cx="1631" cy="1007"/>
          </a:xfrm>
        </p:grpSpPr>
        <p:sp>
          <p:nvSpPr>
            <p:cNvPr id="6" name="Oval 55"/>
            <p:cNvSpPr>
              <a:spLocks noChangeArrowheads="1"/>
            </p:cNvSpPr>
            <p:nvPr/>
          </p:nvSpPr>
          <p:spPr bwMode="auto">
            <a:xfrm>
              <a:off x="0" y="372"/>
              <a:ext cx="129" cy="131"/>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ctr" defTabSz="914400" eaLnBrk="1" fontAlgn="base" latinLnBrk="0" hangingPunct="1">
                <a:lnSpc>
                  <a:spcPct val="100000"/>
                </a:lnSpc>
                <a:spcBef>
                  <a:spcPct val="20000"/>
                </a:spcBef>
                <a:spcAft>
                  <a:spcPct val="0"/>
                </a:spcAft>
                <a:buClr>
                  <a:srgbClr val="A116E0"/>
                </a:buClr>
                <a:buSzPct val="60000"/>
                <a:buFont typeface="Wingdings 2" panose="05020102010507070707" pitchFamily="18" charset="2"/>
                <a:buNone/>
                <a:tabLst/>
                <a:defRPr/>
              </a:pPr>
              <a:r>
                <a:rPr kumimoji="0" lang="en-US" altLang="zh-CN" sz="1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0</a:t>
              </a:r>
            </a:p>
          </p:txBody>
        </p:sp>
        <p:sp>
          <p:nvSpPr>
            <p:cNvPr id="7" name="Oval 56"/>
            <p:cNvSpPr>
              <a:spLocks noChangeArrowheads="1"/>
            </p:cNvSpPr>
            <p:nvPr/>
          </p:nvSpPr>
          <p:spPr bwMode="auto">
            <a:xfrm>
              <a:off x="314" y="145"/>
              <a:ext cx="129" cy="131"/>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ctr" defTabSz="914400" eaLnBrk="1" fontAlgn="base" latinLnBrk="0" hangingPunct="1">
                <a:lnSpc>
                  <a:spcPct val="100000"/>
                </a:lnSpc>
                <a:spcBef>
                  <a:spcPct val="20000"/>
                </a:spcBef>
                <a:spcAft>
                  <a:spcPct val="0"/>
                </a:spcAft>
                <a:buClr>
                  <a:srgbClr val="A116E0"/>
                </a:buClr>
                <a:buSzPct val="60000"/>
                <a:buFont typeface="Wingdings 2" panose="05020102010507070707" pitchFamily="18" charset="2"/>
                <a:buNone/>
                <a:tabLst/>
                <a:defRPr/>
              </a:pPr>
              <a:r>
                <a:rPr kumimoji="0" lang="en-US" altLang="zh-CN" sz="1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800" b="1" i="0" u="none" strike="noStrike" kern="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8" name="Oval 57"/>
            <p:cNvSpPr>
              <a:spLocks noChangeArrowheads="1"/>
            </p:cNvSpPr>
            <p:nvPr/>
          </p:nvSpPr>
          <p:spPr bwMode="auto">
            <a:xfrm>
              <a:off x="314" y="590"/>
              <a:ext cx="129" cy="131"/>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ctr" defTabSz="914400" eaLnBrk="1" fontAlgn="base" latinLnBrk="0" hangingPunct="1">
                <a:lnSpc>
                  <a:spcPct val="100000"/>
                </a:lnSpc>
                <a:spcBef>
                  <a:spcPct val="20000"/>
                </a:spcBef>
                <a:spcAft>
                  <a:spcPct val="0"/>
                </a:spcAft>
                <a:buClr>
                  <a:srgbClr val="A116E0"/>
                </a:buClr>
                <a:buSzPct val="60000"/>
                <a:buFont typeface="Wingdings 2" panose="05020102010507070707" pitchFamily="18" charset="2"/>
                <a:buNone/>
                <a:tabLst/>
                <a:defRPr/>
              </a:pPr>
              <a:r>
                <a:rPr kumimoji="0" lang="en-US" altLang="zh-CN" sz="1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2</a:t>
              </a:r>
            </a:p>
          </p:txBody>
        </p:sp>
        <p:grpSp>
          <p:nvGrpSpPr>
            <p:cNvPr id="9" name="Group 58"/>
            <p:cNvGrpSpPr>
              <a:grpSpLocks/>
            </p:cNvGrpSpPr>
            <p:nvPr/>
          </p:nvGrpSpPr>
          <p:grpSpPr bwMode="auto">
            <a:xfrm>
              <a:off x="716" y="115"/>
              <a:ext cx="181" cy="182"/>
              <a:chOff x="0" y="0"/>
              <a:chExt cx="472" cy="494"/>
            </a:xfrm>
          </p:grpSpPr>
          <p:sp>
            <p:nvSpPr>
              <p:cNvPr id="46" name="Oval 59"/>
              <p:cNvSpPr>
                <a:spLocks noChangeArrowheads="1"/>
              </p:cNvSpPr>
              <p:nvPr/>
            </p:nvSpPr>
            <p:spPr bwMode="auto">
              <a:xfrm>
                <a:off x="0" y="0"/>
                <a:ext cx="472" cy="494"/>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47" name="Oval 60"/>
              <p:cNvSpPr>
                <a:spLocks noChangeArrowheads="1"/>
              </p:cNvSpPr>
              <p:nvPr/>
            </p:nvSpPr>
            <p:spPr bwMode="auto">
              <a:xfrm>
                <a:off x="67" y="70"/>
                <a:ext cx="338" cy="354"/>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ctr" defTabSz="914400" eaLnBrk="1" fontAlgn="base" latinLnBrk="0" hangingPunct="1">
                  <a:lnSpc>
                    <a:spcPct val="100000"/>
                  </a:lnSpc>
                  <a:spcBef>
                    <a:spcPct val="20000"/>
                  </a:spcBef>
                  <a:spcAft>
                    <a:spcPct val="0"/>
                  </a:spcAft>
                  <a:buClr>
                    <a:srgbClr val="A116E0"/>
                  </a:buClr>
                  <a:buSzPct val="60000"/>
                  <a:buFont typeface="Wingdings 2" panose="05020102010507070707" pitchFamily="18" charset="2"/>
                  <a:buNone/>
                  <a:tabLst/>
                  <a:defRPr/>
                </a:pPr>
                <a:r>
                  <a:rPr kumimoji="0" lang="en-US" altLang="zh-CN" sz="1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3</a:t>
                </a:r>
              </a:p>
            </p:txBody>
          </p:sp>
        </p:grpSp>
        <p:sp>
          <p:nvSpPr>
            <p:cNvPr id="10" name="Text Box 61"/>
            <p:cNvSpPr txBox="1">
              <a:spLocks noChangeArrowheads="1"/>
            </p:cNvSpPr>
            <p:nvPr/>
          </p:nvSpPr>
          <p:spPr bwMode="auto">
            <a:xfrm>
              <a:off x="41" y="59"/>
              <a:ext cx="155"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just" defTabSz="914400" eaLnBrk="1" fontAlgn="base" latinLnBrk="0" hangingPunct="1">
                <a:lnSpc>
                  <a:spcPct val="100000"/>
                </a:lnSpc>
                <a:spcBef>
                  <a:spcPct val="50000"/>
                </a:spcBef>
                <a:spcAft>
                  <a:spcPct val="0"/>
                </a:spcAft>
                <a:buClr>
                  <a:srgbClr val="A116E0"/>
                </a:buClr>
                <a:buSzPct val="60000"/>
                <a:buFont typeface="Wingdings 2" panose="05020102010507070707" pitchFamily="18" charset="2"/>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a:t>
              </a:r>
            </a:p>
          </p:txBody>
        </p:sp>
        <p:sp>
          <p:nvSpPr>
            <p:cNvPr id="11" name="Text Box 62"/>
            <p:cNvSpPr txBox="1">
              <a:spLocks noChangeArrowheads="1"/>
            </p:cNvSpPr>
            <p:nvPr/>
          </p:nvSpPr>
          <p:spPr bwMode="auto">
            <a:xfrm>
              <a:off x="50" y="583"/>
              <a:ext cx="155"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just" defTabSz="914400" eaLnBrk="1" fontAlgn="base" latinLnBrk="0" hangingPunct="1">
                <a:lnSpc>
                  <a:spcPct val="100000"/>
                </a:lnSpc>
                <a:spcBef>
                  <a:spcPct val="50000"/>
                </a:spcBef>
                <a:spcAft>
                  <a:spcPct val="0"/>
                </a:spcAft>
                <a:buClr>
                  <a:srgbClr val="A116E0"/>
                </a:buClr>
                <a:buSzPct val="60000"/>
                <a:buFont typeface="Wingdings 2" panose="05020102010507070707" pitchFamily="18" charset="2"/>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p>
          </p:txBody>
        </p:sp>
        <p:sp>
          <p:nvSpPr>
            <p:cNvPr id="12" name="未知"/>
            <p:cNvSpPr>
              <a:spLocks/>
            </p:cNvSpPr>
            <p:nvPr/>
          </p:nvSpPr>
          <p:spPr bwMode="auto">
            <a:xfrm>
              <a:off x="292" y="276"/>
              <a:ext cx="52" cy="314"/>
            </a:xfrm>
            <a:custGeom>
              <a:avLst/>
              <a:gdLst>
                <a:gd name="T0" fmla="*/ 30 w 91"/>
                <a:gd name="T1" fmla="*/ 0 h 544"/>
                <a:gd name="T2" fmla="*/ 0 w 91"/>
                <a:gd name="T3" fmla="*/ 106 h 544"/>
                <a:gd name="T4" fmla="*/ 30 w 91"/>
                <a:gd name="T5" fmla="*/ 181 h 544"/>
                <a:gd name="T6" fmla="*/ 0 60000 65536"/>
                <a:gd name="T7" fmla="*/ 0 60000 65536"/>
                <a:gd name="T8" fmla="*/ 0 60000 65536"/>
              </a:gdLst>
              <a:ahLst/>
              <a:cxnLst>
                <a:cxn ang="T6">
                  <a:pos x="T0" y="T1"/>
                </a:cxn>
                <a:cxn ang="T7">
                  <a:pos x="T2" y="T3"/>
                </a:cxn>
                <a:cxn ang="T8">
                  <a:pos x="T4" y="T5"/>
                </a:cxn>
              </a:cxnLst>
              <a:rect l="0" t="0" r="r" b="b"/>
              <a:pathLst>
                <a:path w="91" h="544">
                  <a:moveTo>
                    <a:pt x="91" y="0"/>
                  </a:moveTo>
                  <a:cubicBezTo>
                    <a:pt x="45" y="113"/>
                    <a:pt x="0" y="226"/>
                    <a:pt x="0" y="317"/>
                  </a:cubicBezTo>
                  <a:cubicBezTo>
                    <a:pt x="0" y="408"/>
                    <a:pt x="45" y="476"/>
                    <a:pt x="91" y="544"/>
                  </a:cubicBezTo>
                </a:path>
              </a:pathLst>
            </a:custGeom>
            <a:noFill/>
            <a:ln w="1905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ndParaRPr>
            </a:p>
          </p:txBody>
        </p:sp>
        <p:sp>
          <p:nvSpPr>
            <p:cNvPr id="13" name="未知"/>
            <p:cNvSpPr>
              <a:spLocks/>
            </p:cNvSpPr>
            <p:nvPr/>
          </p:nvSpPr>
          <p:spPr bwMode="auto">
            <a:xfrm flipH="1" flipV="1">
              <a:off x="396" y="276"/>
              <a:ext cx="77" cy="314"/>
            </a:xfrm>
            <a:custGeom>
              <a:avLst/>
              <a:gdLst>
                <a:gd name="T0" fmla="*/ 65 w 91"/>
                <a:gd name="T1" fmla="*/ 0 h 544"/>
                <a:gd name="T2" fmla="*/ 0 w 91"/>
                <a:gd name="T3" fmla="*/ 106 h 544"/>
                <a:gd name="T4" fmla="*/ 65 w 91"/>
                <a:gd name="T5" fmla="*/ 181 h 544"/>
                <a:gd name="T6" fmla="*/ 0 60000 65536"/>
                <a:gd name="T7" fmla="*/ 0 60000 65536"/>
                <a:gd name="T8" fmla="*/ 0 60000 65536"/>
              </a:gdLst>
              <a:ahLst/>
              <a:cxnLst>
                <a:cxn ang="T6">
                  <a:pos x="T0" y="T1"/>
                </a:cxn>
                <a:cxn ang="T7">
                  <a:pos x="T2" y="T3"/>
                </a:cxn>
                <a:cxn ang="T8">
                  <a:pos x="T4" y="T5"/>
                </a:cxn>
              </a:cxnLst>
              <a:rect l="0" t="0" r="r" b="b"/>
              <a:pathLst>
                <a:path w="91" h="544">
                  <a:moveTo>
                    <a:pt x="91" y="0"/>
                  </a:moveTo>
                  <a:cubicBezTo>
                    <a:pt x="45" y="113"/>
                    <a:pt x="0" y="226"/>
                    <a:pt x="0" y="317"/>
                  </a:cubicBezTo>
                  <a:cubicBezTo>
                    <a:pt x="0" y="408"/>
                    <a:pt x="45" y="476"/>
                    <a:pt x="91" y="544"/>
                  </a:cubicBezTo>
                </a:path>
              </a:pathLst>
            </a:custGeom>
            <a:noFill/>
            <a:ln w="19050" cap="flat" cmpd="sng">
              <a:solidFill>
                <a:srgbClr val="000000"/>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ndParaRPr>
            </a:p>
          </p:txBody>
        </p:sp>
        <p:sp>
          <p:nvSpPr>
            <p:cNvPr id="14" name="Text Box 65"/>
            <p:cNvSpPr txBox="1">
              <a:spLocks noChangeArrowheads="1"/>
            </p:cNvSpPr>
            <p:nvPr/>
          </p:nvSpPr>
          <p:spPr bwMode="auto">
            <a:xfrm>
              <a:off x="433" y="298"/>
              <a:ext cx="154"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just" defTabSz="914400" eaLnBrk="1" fontAlgn="base" latinLnBrk="0" hangingPunct="1">
                <a:lnSpc>
                  <a:spcPct val="100000"/>
                </a:lnSpc>
                <a:spcBef>
                  <a:spcPct val="50000"/>
                </a:spcBef>
                <a:spcAft>
                  <a:spcPct val="0"/>
                </a:spcAft>
                <a:buClr>
                  <a:srgbClr val="A116E0"/>
                </a:buClr>
                <a:buSzPct val="60000"/>
                <a:buFont typeface="Wingdings 2" panose="05020102010507070707" pitchFamily="18" charset="2"/>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a:t>
              </a:r>
            </a:p>
          </p:txBody>
        </p:sp>
        <p:sp>
          <p:nvSpPr>
            <p:cNvPr id="15" name="Text Box 66"/>
            <p:cNvSpPr txBox="1">
              <a:spLocks noChangeArrowheads="1"/>
            </p:cNvSpPr>
            <p:nvPr/>
          </p:nvSpPr>
          <p:spPr bwMode="auto">
            <a:xfrm>
              <a:off x="147" y="308"/>
              <a:ext cx="155"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just" defTabSz="914400" eaLnBrk="1" fontAlgn="base" latinLnBrk="0" hangingPunct="1">
                <a:lnSpc>
                  <a:spcPct val="100000"/>
                </a:lnSpc>
                <a:spcBef>
                  <a:spcPct val="50000"/>
                </a:spcBef>
                <a:spcAft>
                  <a:spcPct val="0"/>
                </a:spcAft>
                <a:buClr>
                  <a:srgbClr val="A116E0"/>
                </a:buClr>
                <a:buSzPct val="60000"/>
                <a:buFont typeface="Wingdings 2" panose="05020102010507070707" pitchFamily="18" charset="2"/>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p>
          </p:txBody>
        </p:sp>
        <p:grpSp>
          <p:nvGrpSpPr>
            <p:cNvPr id="16" name="Group 67"/>
            <p:cNvGrpSpPr>
              <a:grpSpLocks/>
            </p:cNvGrpSpPr>
            <p:nvPr/>
          </p:nvGrpSpPr>
          <p:grpSpPr bwMode="auto">
            <a:xfrm>
              <a:off x="1184" y="115"/>
              <a:ext cx="181" cy="182"/>
              <a:chOff x="0" y="0"/>
              <a:chExt cx="472" cy="494"/>
            </a:xfrm>
          </p:grpSpPr>
          <p:sp>
            <p:nvSpPr>
              <p:cNvPr id="44" name="Oval 68"/>
              <p:cNvSpPr>
                <a:spLocks noChangeArrowheads="1"/>
              </p:cNvSpPr>
              <p:nvPr/>
            </p:nvSpPr>
            <p:spPr bwMode="auto">
              <a:xfrm>
                <a:off x="0" y="0"/>
                <a:ext cx="472" cy="494"/>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45" name="Oval 69"/>
              <p:cNvSpPr>
                <a:spLocks noChangeArrowheads="1"/>
              </p:cNvSpPr>
              <p:nvPr/>
            </p:nvSpPr>
            <p:spPr bwMode="auto">
              <a:xfrm>
                <a:off x="67" y="70"/>
                <a:ext cx="338" cy="354"/>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ctr" defTabSz="914400" eaLnBrk="1" fontAlgn="base" latinLnBrk="0" hangingPunct="1">
                  <a:lnSpc>
                    <a:spcPct val="100000"/>
                  </a:lnSpc>
                  <a:spcBef>
                    <a:spcPct val="20000"/>
                  </a:spcBef>
                  <a:spcAft>
                    <a:spcPct val="0"/>
                  </a:spcAft>
                  <a:buClr>
                    <a:srgbClr val="A116E0"/>
                  </a:buClr>
                  <a:buSzPct val="60000"/>
                  <a:buFont typeface="Wingdings 2" panose="05020102010507070707" pitchFamily="18" charset="2"/>
                  <a:buNone/>
                  <a:tabLst/>
                  <a:defRPr/>
                </a:pPr>
                <a:r>
                  <a:rPr kumimoji="0" lang="en-US" altLang="zh-CN" sz="1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4</a:t>
                </a:r>
              </a:p>
            </p:txBody>
          </p:sp>
        </p:grpSp>
        <p:grpSp>
          <p:nvGrpSpPr>
            <p:cNvPr id="17" name="Group 70"/>
            <p:cNvGrpSpPr>
              <a:grpSpLocks/>
            </p:cNvGrpSpPr>
            <p:nvPr/>
          </p:nvGrpSpPr>
          <p:grpSpPr bwMode="auto">
            <a:xfrm>
              <a:off x="716" y="569"/>
              <a:ext cx="181" cy="183"/>
              <a:chOff x="0" y="0"/>
              <a:chExt cx="472" cy="494"/>
            </a:xfrm>
          </p:grpSpPr>
          <p:sp>
            <p:nvSpPr>
              <p:cNvPr id="42" name="Oval 71"/>
              <p:cNvSpPr>
                <a:spLocks noChangeArrowheads="1"/>
              </p:cNvSpPr>
              <p:nvPr/>
            </p:nvSpPr>
            <p:spPr bwMode="auto">
              <a:xfrm>
                <a:off x="0" y="0"/>
                <a:ext cx="472" cy="494"/>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43" name="Oval 72"/>
              <p:cNvSpPr>
                <a:spLocks noChangeArrowheads="1"/>
              </p:cNvSpPr>
              <p:nvPr/>
            </p:nvSpPr>
            <p:spPr bwMode="auto">
              <a:xfrm>
                <a:off x="67" y="70"/>
                <a:ext cx="338" cy="354"/>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ctr" defTabSz="914400" eaLnBrk="1" fontAlgn="base" latinLnBrk="0" hangingPunct="1">
                  <a:lnSpc>
                    <a:spcPct val="100000"/>
                  </a:lnSpc>
                  <a:spcBef>
                    <a:spcPct val="20000"/>
                  </a:spcBef>
                  <a:spcAft>
                    <a:spcPct val="0"/>
                  </a:spcAft>
                  <a:buClr>
                    <a:srgbClr val="A116E0"/>
                  </a:buClr>
                  <a:buSzPct val="60000"/>
                  <a:buFont typeface="Wingdings 2" panose="05020102010507070707" pitchFamily="18" charset="2"/>
                  <a:buNone/>
                  <a:tabLst/>
                  <a:defRPr/>
                </a:pPr>
                <a:r>
                  <a:rPr kumimoji="0" lang="en-US" altLang="zh-CN" sz="1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5</a:t>
                </a:r>
              </a:p>
            </p:txBody>
          </p:sp>
        </p:grpSp>
        <p:grpSp>
          <p:nvGrpSpPr>
            <p:cNvPr id="18" name="Group 73"/>
            <p:cNvGrpSpPr>
              <a:grpSpLocks/>
            </p:cNvGrpSpPr>
            <p:nvPr/>
          </p:nvGrpSpPr>
          <p:grpSpPr bwMode="auto">
            <a:xfrm>
              <a:off x="1184" y="567"/>
              <a:ext cx="181" cy="182"/>
              <a:chOff x="0" y="0"/>
              <a:chExt cx="472" cy="494"/>
            </a:xfrm>
          </p:grpSpPr>
          <p:sp>
            <p:nvSpPr>
              <p:cNvPr id="40" name="Oval 74"/>
              <p:cNvSpPr>
                <a:spLocks noChangeArrowheads="1"/>
              </p:cNvSpPr>
              <p:nvPr/>
            </p:nvSpPr>
            <p:spPr bwMode="auto">
              <a:xfrm>
                <a:off x="0" y="0"/>
                <a:ext cx="472" cy="494"/>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41" name="Oval 75"/>
              <p:cNvSpPr>
                <a:spLocks noChangeArrowheads="1"/>
              </p:cNvSpPr>
              <p:nvPr/>
            </p:nvSpPr>
            <p:spPr bwMode="auto">
              <a:xfrm>
                <a:off x="67" y="70"/>
                <a:ext cx="338" cy="354"/>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ctr" defTabSz="914400" eaLnBrk="1" fontAlgn="base" latinLnBrk="0" hangingPunct="1">
                  <a:lnSpc>
                    <a:spcPct val="100000"/>
                  </a:lnSpc>
                  <a:spcBef>
                    <a:spcPct val="20000"/>
                  </a:spcBef>
                  <a:spcAft>
                    <a:spcPct val="0"/>
                  </a:spcAft>
                  <a:buClr>
                    <a:srgbClr val="A116E0"/>
                  </a:buClr>
                  <a:buSzPct val="60000"/>
                  <a:buFont typeface="Wingdings 2" panose="05020102010507070707" pitchFamily="18" charset="2"/>
                  <a:buNone/>
                  <a:tabLst/>
                  <a:defRPr/>
                </a:pPr>
                <a:r>
                  <a:rPr kumimoji="0" lang="en-US" altLang="zh-CN" sz="1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6</a:t>
                </a:r>
              </a:p>
            </p:txBody>
          </p:sp>
        </p:grpSp>
        <p:sp>
          <p:nvSpPr>
            <p:cNvPr id="19" name="Line 76"/>
            <p:cNvSpPr>
              <a:spLocks noChangeShapeType="1"/>
            </p:cNvSpPr>
            <p:nvPr/>
          </p:nvSpPr>
          <p:spPr bwMode="auto">
            <a:xfrm>
              <a:off x="439" y="198"/>
              <a:ext cx="277" cy="0"/>
            </a:xfrm>
            <a:prstGeom prst="line">
              <a:avLst/>
            </a:prstGeom>
            <a:noFill/>
            <a:ln w="127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ndParaRPr>
            </a:p>
          </p:txBody>
        </p:sp>
        <p:sp>
          <p:nvSpPr>
            <p:cNvPr id="20" name="Line 77"/>
            <p:cNvSpPr>
              <a:spLocks noChangeShapeType="1"/>
            </p:cNvSpPr>
            <p:nvPr/>
          </p:nvSpPr>
          <p:spPr bwMode="auto">
            <a:xfrm>
              <a:off x="439" y="668"/>
              <a:ext cx="277" cy="0"/>
            </a:xfrm>
            <a:prstGeom prst="line">
              <a:avLst/>
            </a:prstGeom>
            <a:noFill/>
            <a:ln w="127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ndParaRPr>
            </a:p>
          </p:txBody>
        </p:sp>
        <p:sp>
          <p:nvSpPr>
            <p:cNvPr id="21" name="Text Box 78"/>
            <p:cNvSpPr txBox="1">
              <a:spLocks noChangeArrowheads="1"/>
            </p:cNvSpPr>
            <p:nvPr/>
          </p:nvSpPr>
          <p:spPr bwMode="auto">
            <a:xfrm>
              <a:off x="453" y="0"/>
              <a:ext cx="155"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just" defTabSz="914400" eaLnBrk="1" fontAlgn="base" latinLnBrk="0" hangingPunct="1">
                <a:lnSpc>
                  <a:spcPct val="100000"/>
                </a:lnSpc>
                <a:spcBef>
                  <a:spcPct val="50000"/>
                </a:spcBef>
                <a:spcAft>
                  <a:spcPct val="0"/>
                </a:spcAft>
                <a:buClr>
                  <a:srgbClr val="A116E0"/>
                </a:buClr>
                <a:buSzPct val="60000"/>
                <a:buFont typeface="Wingdings 2" panose="05020102010507070707" pitchFamily="18" charset="2"/>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a:t>
              </a:r>
            </a:p>
          </p:txBody>
        </p:sp>
        <p:sp>
          <p:nvSpPr>
            <p:cNvPr id="22" name="Text Box 79"/>
            <p:cNvSpPr txBox="1">
              <a:spLocks noChangeArrowheads="1"/>
            </p:cNvSpPr>
            <p:nvPr/>
          </p:nvSpPr>
          <p:spPr bwMode="auto">
            <a:xfrm>
              <a:off x="995" y="430"/>
              <a:ext cx="154"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just" defTabSz="914400" eaLnBrk="1" fontAlgn="base" latinLnBrk="0" hangingPunct="1">
                <a:lnSpc>
                  <a:spcPct val="100000"/>
                </a:lnSpc>
                <a:spcBef>
                  <a:spcPct val="50000"/>
                </a:spcBef>
                <a:spcAft>
                  <a:spcPct val="0"/>
                </a:spcAft>
                <a:buClr>
                  <a:srgbClr val="A116E0"/>
                </a:buClr>
                <a:buSzPct val="60000"/>
                <a:buFont typeface="Wingdings 2" panose="05020102010507070707" pitchFamily="18" charset="2"/>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a:t>
              </a:r>
            </a:p>
          </p:txBody>
        </p:sp>
        <p:sp>
          <p:nvSpPr>
            <p:cNvPr id="23" name="Text Box 80"/>
            <p:cNvSpPr txBox="1">
              <a:spLocks noChangeArrowheads="1"/>
            </p:cNvSpPr>
            <p:nvPr/>
          </p:nvSpPr>
          <p:spPr bwMode="auto">
            <a:xfrm>
              <a:off x="1240" y="276"/>
              <a:ext cx="156"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just" defTabSz="914400" eaLnBrk="1" fontAlgn="base" latinLnBrk="0" hangingPunct="1">
                <a:lnSpc>
                  <a:spcPct val="100000"/>
                </a:lnSpc>
                <a:spcBef>
                  <a:spcPct val="50000"/>
                </a:spcBef>
                <a:spcAft>
                  <a:spcPct val="0"/>
                </a:spcAft>
                <a:buClr>
                  <a:srgbClr val="A116E0"/>
                </a:buClr>
                <a:buSzPct val="60000"/>
                <a:buFont typeface="Wingdings 2" panose="05020102010507070707" pitchFamily="18" charset="2"/>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a:t>
              </a:r>
            </a:p>
          </p:txBody>
        </p:sp>
        <p:sp>
          <p:nvSpPr>
            <p:cNvPr id="24" name="Text Box 81"/>
            <p:cNvSpPr txBox="1">
              <a:spLocks noChangeArrowheads="1"/>
            </p:cNvSpPr>
            <p:nvPr/>
          </p:nvSpPr>
          <p:spPr bwMode="auto">
            <a:xfrm>
              <a:off x="924" y="590"/>
              <a:ext cx="156"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just" defTabSz="914400" eaLnBrk="1" fontAlgn="base" latinLnBrk="0" hangingPunct="1">
                <a:lnSpc>
                  <a:spcPct val="100000"/>
                </a:lnSpc>
                <a:spcBef>
                  <a:spcPct val="50000"/>
                </a:spcBef>
                <a:spcAft>
                  <a:spcPct val="0"/>
                </a:spcAft>
                <a:buClr>
                  <a:srgbClr val="A116E0"/>
                </a:buClr>
                <a:buSzPct val="60000"/>
                <a:buFont typeface="Wingdings 2" panose="05020102010507070707" pitchFamily="18" charset="2"/>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a:t>
              </a:r>
            </a:p>
          </p:txBody>
        </p:sp>
        <p:sp>
          <p:nvSpPr>
            <p:cNvPr id="25" name="Text Box 82"/>
            <p:cNvSpPr txBox="1">
              <a:spLocks noChangeArrowheads="1"/>
            </p:cNvSpPr>
            <p:nvPr/>
          </p:nvSpPr>
          <p:spPr bwMode="auto">
            <a:xfrm>
              <a:off x="459" y="633"/>
              <a:ext cx="156"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just" defTabSz="914400" eaLnBrk="1" fontAlgn="base" latinLnBrk="0" hangingPunct="1">
                <a:lnSpc>
                  <a:spcPct val="100000"/>
                </a:lnSpc>
                <a:spcBef>
                  <a:spcPct val="50000"/>
                </a:spcBef>
                <a:spcAft>
                  <a:spcPct val="0"/>
                </a:spcAft>
                <a:buClr>
                  <a:srgbClr val="A116E0"/>
                </a:buClr>
                <a:buSzPct val="60000"/>
                <a:buFont typeface="Wingdings 2" panose="05020102010507070707" pitchFamily="18" charset="2"/>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p>
          </p:txBody>
        </p:sp>
        <p:sp>
          <p:nvSpPr>
            <p:cNvPr id="26" name="Text Box 83"/>
            <p:cNvSpPr txBox="1">
              <a:spLocks noChangeArrowheads="1"/>
            </p:cNvSpPr>
            <p:nvPr/>
          </p:nvSpPr>
          <p:spPr bwMode="auto">
            <a:xfrm>
              <a:off x="992" y="187"/>
              <a:ext cx="156"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just" defTabSz="914400" eaLnBrk="1" fontAlgn="base" latinLnBrk="0" hangingPunct="1">
                <a:lnSpc>
                  <a:spcPct val="100000"/>
                </a:lnSpc>
                <a:spcBef>
                  <a:spcPct val="50000"/>
                </a:spcBef>
                <a:spcAft>
                  <a:spcPct val="0"/>
                </a:spcAft>
                <a:buClr>
                  <a:srgbClr val="A116E0"/>
                </a:buClr>
                <a:buSzPct val="60000"/>
                <a:buFont typeface="Wingdings 2" panose="05020102010507070707" pitchFamily="18" charset="2"/>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p>
          </p:txBody>
        </p:sp>
        <p:sp>
          <p:nvSpPr>
            <p:cNvPr id="27" name="Text Box 84"/>
            <p:cNvSpPr txBox="1">
              <a:spLocks noChangeArrowheads="1"/>
            </p:cNvSpPr>
            <p:nvPr/>
          </p:nvSpPr>
          <p:spPr bwMode="auto">
            <a:xfrm>
              <a:off x="943" y="18"/>
              <a:ext cx="155"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just" defTabSz="914400" eaLnBrk="1" fontAlgn="base" latinLnBrk="0" hangingPunct="1">
                <a:lnSpc>
                  <a:spcPct val="100000"/>
                </a:lnSpc>
                <a:spcBef>
                  <a:spcPct val="50000"/>
                </a:spcBef>
                <a:spcAft>
                  <a:spcPct val="0"/>
                </a:spcAft>
                <a:buClr>
                  <a:srgbClr val="A116E0"/>
                </a:buClr>
                <a:buSzPct val="60000"/>
                <a:buFont typeface="Wingdings 2" panose="05020102010507070707" pitchFamily="18" charset="2"/>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p>
          </p:txBody>
        </p:sp>
        <p:sp>
          <p:nvSpPr>
            <p:cNvPr id="28" name="Text Box 85"/>
            <p:cNvSpPr txBox="1">
              <a:spLocks noChangeArrowheads="1"/>
            </p:cNvSpPr>
            <p:nvPr/>
          </p:nvSpPr>
          <p:spPr bwMode="auto">
            <a:xfrm>
              <a:off x="1476" y="288"/>
              <a:ext cx="155"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just" defTabSz="914400" eaLnBrk="1" fontAlgn="base" latinLnBrk="0" hangingPunct="1">
                <a:lnSpc>
                  <a:spcPct val="100000"/>
                </a:lnSpc>
                <a:spcBef>
                  <a:spcPct val="50000"/>
                </a:spcBef>
                <a:spcAft>
                  <a:spcPct val="0"/>
                </a:spcAft>
                <a:buClr>
                  <a:srgbClr val="A116E0"/>
                </a:buClr>
                <a:buSzPct val="60000"/>
                <a:buFont typeface="Wingdings 2" panose="05020102010507070707" pitchFamily="18" charset="2"/>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p>
          </p:txBody>
        </p:sp>
        <p:sp>
          <p:nvSpPr>
            <p:cNvPr id="29" name="Text Box 86"/>
            <p:cNvSpPr txBox="1">
              <a:spLocks noChangeArrowheads="1"/>
            </p:cNvSpPr>
            <p:nvPr/>
          </p:nvSpPr>
          <p:spPr bwMode="auto">
            <a:xfrm>
              <a:off x="711" y="803"/>
              <a:ext cx="155"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22313" indent="-2730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004888" indent="-255588">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279525" indent="-236538">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1489075" indent="-182563">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19462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4034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28606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317875" indent="-182563"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marL="342900" marR="0" lvl="0" indent="-342900" algn="just" defTabSz="914400" eaLnBrk="1" fontAlgn="base" latinLnBrk="0" hangingPunct="1">
                <a:lnSpc>
                  <a:spcPct val="100000"/>
                </a:lnSpc>
                <a:spcBef>
                  <a:spcPct val="50000"/>
                </a:spcBef>
                <a:spcAft>
                  <a:spcPct val="0"/>
                </a:spcAft>
                <a:buClr>
                  <a:srgbClr val="A116E0"/>
                </a:buClr>
                <a:buSzPct val="60000"/>
                <a:buFont typeface="Wingdings 2" panose="05020102010507070707" pitchFamily="18" charset="2"/>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p>
          </p:txBody>
        </p:sp>
        <p:cxnSp>
          <p:nvCxnSpPr>
            <p:cNvPr id="30" name="AutoShape 87"/>
            <p:cNvCxnSpPr>
              <a:cxnSpLocks noChangeShapeType="1"/>
              <a:stCxn id="40" idx="6"/>
              <a:endCxn id="44" idx="6"/>
            </p:cNvCxnSpPr>
            <p:nvPr/>
          </p:nvCxnSpPr>
          <p:spPr bwMode="auto">
            <a:xfrm flipV="1">
              <a:off x="1365" y="206"/>
              <a:ext cx="1" cy="452"/>
            </a:xfrm>
            <a:prstGeom prst="curvedConnector3">
              <a:avLst>
                <a:gd name="adj1" fmla="val 14400000"/>
              </a:avLst>
            </a:prstGeom>
            <a:noFill/>
            <a:ln w="1905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88"/>
            <p:cNvCxnSpPr>
              <a:cxnSpLocks noChangeShapeType="1"/>
              <a:stCxn id="44" idx="4"/>
              <a:endCxn id="40" idx="0"/>
            </p:cNvCxnSpPr>
            <p:nvPr/>
          </p:nvCxnSpPr>
          <p:spPr bwMode="auto">
            <a:xfrm>
              <a:off x="1275" y="297"/>
              <a:ext cx="0" cy="270"/>
            </a:xfrm>
            <a:prstGeom prst="straightConnector1">
              <a:avLst/>
            </a:prstGeom>
            <a:noFill/>
            <a:ln w="127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89"/>
            <p:cNvCxnSpPr>
              <a:cxnSpLocks noChangeShapeType="1"/>
              <a:stCxn id="40" idx="1"/>
              <a:endCxn id="46" idx="5"/>
            </p:cNvCxnSpPr>
            <p:nvPr/>
          </p:nvCxnSpPr>
          <p:spPr bwMode="auto">
            <a:xfrm flipH="1" flipV="1">
              <a:off x="870" y="270"/>
              <a:ext cx="341" cy="324"/>
            </a:xfrm>
            <a:prstGeom prst="straightConnector1">
              <a:avLst/>
            </a:prstGeom>
            <a:noFill/>
            <a:ln w="127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AutoShape 90"/>
            <p:cNvCxnSpPr>
              <a:cxnSpLocks noChangeShapeType="1"/>
              <a:stCxn id="44" idx="3"/>
              <a:endCxn id="42" idx="7"/>
            </p:cNvCxnSpPr>
            <p:nvPr/>
          </p:nvCxnSpPr>
          <p:spPr bwMode="auto">
            <a:xfrm flipH="1">
              <a:off x="870" y="270"/>
              <a:ext cx="341" cy="326"/>
            </a:xfrm>
            <a:prstGeom prst="straightConnector1">
              <a:avLst/>
            </a:prstGeom>
            <a:noFill/>
            <a:ln w="127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AutoShape 91"/>
            <p:cNvCxnSpPr>
              <a:cxnSpLocks noChangeShapeType="1"/>
              <a:stCxn id="46" idx="6"/>
              <a:endCxn id="44" idx="2"/>
            </p:cNvCxnSpPr>
            <p:nvPr/>
          </p:nvCxnSpPr>
          <p:spPr bwMode="auto">
            <a:xfrm>
              <a:off x="897" y="206"/>
              <a:ext cx="287" cy="0"/>
            </a:xfrm>
            <a:prstGeom prst="straightConnector1">
              <a:avLst/>
            </a:prstGeom>
            <a:noFill/>
            <a:ln w="1905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AutoShape 92"/>
            <p:cNvCxnSpPr>
              <a:cxnSpLocks noChangeShapeType="1"/>
              <a:stCxn id="42" idx="6"/>
              <a:endCxn id="40" idx="2"/>
            </p:cNvCxnSpPr>
            <p:nvPr/>
          </p:nvCxnSpPr>
          <p:spPr bwMode="auto">
            <a:xfrm flipV="1">
              <a:off x="897" y="658"/>
              <a:ext cx="287" cy="3"/>
            </a:xfrm>
            <a:prstGeom prst="straightConnector1">
              <a:avLst/>
            </a:prstGeom>
            <a:noFill/>
            <a:ln w="127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AutoShape 93"/>
            <p:cNvCxnSpPr>
              <a:cxnSpLocks noChangeShapeType="1"/>
              <a:stCxn id="46" idx="1"/>
              <a:endCxn id="46" idx="7"/>
            </p:cNvCxnSpPr>
            <p:nvPr/>
          </p:nvCxnSpPr>
          <p:spPr bwMode="auto">
            <a:xfrm rot="5400000" flipV="1">
              <a:off x="805" y="78"/>
              <a:ext cx="1" cy="127"/>
            </a:xfrm>
            <a:prstGeom prst="curvedConnector3">
              <a:avLst>
                <a:gd name="adj1" fmla="val -11800000"/>
              </a:avLst>
            </a:prstGeom>
            <a:noFill/>
            <a:ln w="1905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AutoShape 94"/>
            <p:cNvCxnSpPr>
              <a:cxnSpLocks noChangeShapeType="1"/>
              <a:stCxn id="6" idx="0"/>
              <a:endCxn id="7" idx="2"/>
            </p:cNvCxnSpPr>
            <p:nvPr/>
          </p:nvCxnSpPr>
          <p:spPr bwMode="auto">
            <a:xfrm rot="-5400000">
              <a:off x="108" y="166"/>
              <a:ext cx="161" cy="249"/>
            </a:xfrm>
            <a:prstGeom prst="curvedConnector2">
              <a:avLst/>
            </a:prstGeom>
            <a:noFill/>
            <a:ln w="127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AutoShape 95"/>
            <p:cNvCxnSpPr>
              <a:cxnSpLocks noChangeShapeType="1"/>
              <a:stCxn id="6" idx="4"/>
              <a:endCxn id="8" idx="2"/>
            </p:cNvCxnSpPr>
            <p:nvPr/>
          </p:nvCxnSpPr>
          <p:spPr bwMode="auto">
            <a:xfrm rot="16200000" flipH="1">
              <a:off x="112" y="454"/>
              <a:ext cx="153" cy="249"/>
            </a:xfrm>
            <a:prstGeom prst="curvedConnector2">
              <a:avLst/>
            </a:prstGeom>
            <a:noFill/>
            <a:ln w="1270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AutoShape 96"/>
            <p:cNvCxnSpPr>
              <a:cxnSpLocks noChangeShapeType="1"/>
              <a:stCxn id="42" idx="3"/>
              <a:endCxn id="42" idx="5"/>
            </p:cNvCxnSpPr>
            <p:nvPr/>
          </p:nvCxnSpPr>
          <p:spPr bwMode="auto">
            <a:xfrm rot="16200000" flipH="1">
              <a:off x="805" y="661"/>
              <a:ext cx="1" cy="127"/>
            </a:xfrm>
            <a:prstGeom prst="curvedConnector3">
              <a:avLst>
                <a:gd name="adj1" fmla="val 11400000"/>
              </a:avLst>
            </a:prstGeom>
            <a:noFill/>
            <a:ln w="19050">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4077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灯片编号占位符 5"/>
          <p:cNvSpPr>
            <a:spLocks noGrp="1"/>
          </p:cNvSpPr>
          <p:nvPr>
            <p:ph type="sldNum" sz="quarter" idx="12"/>
          </p:nvPr>
        </p:nvSpPr>
        <p:spPr/>
        <p:txBody>
          <a:bodyPr/>
          <a:lstStyle/>
          <a:p>
            <a:fld id="{B41B8758-AD27-428C-BC79-DCC76932265B}" type="slidenum">
              <a:rPr lang="en-US" altLang="zh-CN"/>
              <a:pPr/>
              <a:t>44</a:t>
            </a:fld>
            <a:endParaRPr lang="en-US" altLang="zh-CN"/>
          </a:p>
        </p:txBody>
      </p:sp>
      <p:sp>
        <p:nvSpPr>
          <p:cNvPr id="595970" name="Rectangle 2"/>
          <p:cNvSpPr>
            <a:spLocks noGrp="1" noChangeArrowheads="1"/>
          </p:cNvSpPr>
          <p:nvPr>
            <p:ph type="title"/>
          </p:nvPr>
        </p:nvSpPr>
        <p:spPr/>
        <p:txBody>
          <a:bodyPr/>
          <a:lstStyle/>
          <a:p>
            <a:r>
              <a:rPr lang="en-US" altLang="zh-CN" sz="2400" b="1">
                <a:latin typeface="宋体" panose="02010600030101010101" pitchFamily="2" charset="-122"/>
              </a:rPr>
              <a:t>      </a:t>
            </a:r>
          </a:p>
        </p:txBody>
      </p:sp>
      <p:sp>
        <p:nvSpPr>
          <p:cNvPr id="595971" name="Rectangle 3"/>
          <p:cNvSpPr>
            <a:spLocks noGrp="1" noChangeArrowheads="1"/>
          </p:cNvSpPr>
          <p:nvPr>
            <p:ph type="body" idx="1"/>
          </p:nvPr>
        </p:nvSpPr>
        <p:spPr>
          <a:xfrm>
            <a:off x="2135189" y="260350"/>
            <a:ext cx="8269287" cy="1512888"/>
          </a:xfrm>
        </p:spPr>
        <p:txBody>
          <a:bodyPr/>
          <a:lstStyle/>
          <a:p>
            <a:pPr>
              <a:buFontTx/>
              <a:buNone/>
            </a:pPr>
            <a:r>
              <a:rPr lang="zh-CN" altLang="en-US" sz="2000" b="1"/>
              <a:t>因此</a:t>
            </a:r>
            <a:r>
              <a:rPr lang="en-US" altLang="zh-CN" sz="2000" b="1"/>
              <a:t>[0}</a:t>
            </a:r>
            <a:r>
              <a:rPr lang="zh-CN" altLang="en-US" sz="2000" b="1"/>
              <a:t>，</a:t>
            </a:r>
            <a:r>
              <a:rPr lang="en-US" altLang="zh-CN" sz="2000" b="1"/>
              <a:t>{1}</a:t>
            </a:r>
            <a:r>
              <a:rPr lang="zh-CN" altLang="en-US" sz="2000" b="1"/>
              <a:t>，</a:t>
            </a:r>
            <a:r>
              <a:rPr lang="en-US" altLang="zh-CN" sz="2000" b="1"/>
              <a:t>{2}</a:t>
            </a:r>
            <a:r>
              <a:rPr lang="zh-CN" altLang="en-US" sz="2000" b="1"/>
              <a:t>三个状态是可区分的。因为</a:t>
            </a:r>
            <a:r>
              <a:rPr lang="en-US" altLang="zh-CN" sz="2000" b="1"/>
              <a:t>{3</a:t>
            </a:r>
            <a:r>
              <a:rPr lang="zh-CN" altLang="en-US" sz="2000" b="1"/>
              <a:t>，</a:t>
            </a:r>
            <a:r>
              <a:rPr lang="en-US" altLang="zh-CN" sz="2000" b="1"/>
              <a:t>4</a:t>
            </a:r>
            <a:r>
              <a:rPr lang="zh-CN" altLang="en-US" sz="2000" b="1"/>
              <a:t>，</a:t>
            </a:r>
            <a:r>
              <a:rPr lang="en-US" altLang="zh-CN" sz="2000" b="1"/>
              <a:t>5</a:t>
            </a:r>
            <a:r>
              <a:rPr lang="zh-CN" altLang="en-US" sz="2000" b="1"/>
              <a:t>，</a:t>
            </a:r>
            <a:r>
              <a:rPr lang="en-US" altLang="zh-CN" sz="2000" b="1"/>
              <a:t>6}</a:t>
            </a:r>
            <a:r>
              <a:rPr lang="zh-CN" altLang="en-US" sz="2000" b="1"/>
              <a:t>中各状态</a:t>
            </a:r>
          </a:p>
          <a:p>
            <a:pPr>
              <a:buFontTx/>
              <a:buNone/>
            </a:pPr>
            <a:r>
              <a:rPr lang="zh-CN" altLang="en-US" sz="2000" b="1"/>
              <a:t>等价，取任一状态如</a:t>
            </a:r>
            <a:r>
              <a:rPr lang="en-US" altLang="zh-CN" sz="2000" b="1"/>
              <a:t>3</a:t>
            </a:r>
            <a:r>
              <a:rPr lang="zh-CN" altLang="en-US" sz="2000" b="1"/>
              <a:t>为代表，将原来到达状态</a:t>
            </a:r>
            <a:r>
              <a:rPr lang="en-US" altLang="zh-CN" sz="2000" b="1"/>
              <a:t>4</a:t>
            </a:r>
            <a:r>
              <a:rPr lang="zh-CN" altLang="en-US" sz="2000" b="1"/>
              <a:t>，</a:t>
            </a:r>
            <a:r>
              <a:rPr lang="en-US" altLang="zh-CN" sz="2000" b="1"/>
              <a:t>5</a:t>
            </a:r>
            <a:r>
              <a:rPr lang="zh-CN" altLang="en-US" sz="2000" b="1"/>
              <a:t>，</a:t>
            </a:r>
            <a:r>
              <a:rPr lang="en-US" altLang="zh-CN" sz="2000" b="1"/>
              <a:t>6</a:t>
            </a:r>
            <a:r>
              <a:rPr lang="zh-CN" altLang="en-US" sz="2000" b="1"/>
              <a:t>的弧都导入</a:t>
            </a:r>
            <a:r>
              <a:rPr lang="en-US" altLang="zh-CN" sz="2000" b="1"/>
              <a:t>3</a:t>
            </a:r>
            <a:r>
              <a:rPr lang="zh-CN" altLang="en-US" sz="2000" b="1"/>
              <a:t>，</a:t>
            </a:r>
          </a:p>
          <a:p>
            <a:pPr>
              <a:buFontTx/>
              <a:buNone/>
            </a:pPr>
            <a:r>
              <a:rPr lang="zh-CN" altLang="en-US" sz="2000" b="1"/>
              <a:t>同时删除</a:t>
            </a:r>
            <a:r>
              <a:rPr lang="en-US" altLang="zh-CN" sz="2000" b="1"/>
              <a:t>4</a:t>
            </a:r>
            <a:r>
              <a:rPr lang="zh-CN" altLang="en-US" sz="2000" b="1"/>
              <a:t>，</a:t>
            </a:r>
            <a:r>
              <a:rPr lang="en-US" altLang="zh-CN" sz="2000" b="1"/>
              <a:t>5</a:t>
            </a:r>
            <a:r>
              <a:rPr lang="zh-CN" altLang="en-US" sz="2000" b="1"/>
              <a:t>，</a:t>
            </a:r>
            <a:r>
              <a:rPr lang="en-US" altLang="zh-CN" sz="2000" b="1"/>
              <a:t>6</a:t>
            </a:r>
            <a:r>
              <a:rPr lang="zh-CN" altLang="en-US" sz="2000" b="1"/>
              <a:t>即的简化的</a:t>
            </a:r>
            <a:r>
              <a:rPr lang="en-US" altLang="zh-CN" sz="2000" b="1"/>
              <a:t>DFA</a:t>
            </a:r>
            <a:r>
              <a:rPr lang="zh-CN" altLang="en-US" sz="2000" b="1"/>
              <a:t>。（其状态转换图如下所示</a:t>
            </a:r>
            <a:r>
              <a:rPr lang="zh-CN" altLang="en-US" sz="2000" b="1">
                <a:solidFill>
                  <a:schemeClr val="hlink"/>
                </a:solidFill>
              </a:rPr>
              <a:t> </a:t>
            </a:r>
            <a:r>
              <a:rPr lang="zh-CN" altLang="en-US" sz="2000" b="1"/>
              <a:t>）</a:t>
            </a:r>
          </a:p>
          <a:p>
            <a:pPr>
              <a:buFontTx/>
              <a:buNone/>
            </a:pPr>
            <a:endParaRPr lang="en-US" altLang="zh-CN" sz="2000" b="1"/>
          </a:p>
        </p:txBody>
      </p:sp>
      <p:grpSp>
        <p:nvGrpSpPr>
          <p:cNvPr id="595972" name="Group 4"/>
          <p:cNvGrpSpPr>
            <a:grpSpLocks/>
          </p:cNvGrpSpPr>
          <p:nvPr/>
        </p:nvGrpSpPr>
        <p:grpSpPr bwMode="auto">
          <a:xfrm>
            <a:off x="3359150" y="1989137"/>
            <a:ext cx="6769100" cy="2737036"/>
            <a:chOff x="1603" y="1432"/>
            <a:chExt cx="2865" cy="1106"/>
          </a:xfrm>
        </p:grpSpPr>
        <p:sp>
          <p:nvSpPr>
            <p:cNvPr id="595973" name="Oval 5"/>
            <p:cNvSpPr>
              <a:spLocks noChangeArrowheads="1"/>
            </p:cNvSpPr>
            <p:nvPr/>
          </p:nvSpPr>
          <p:spPr bwMode="auto">
            <a:xfrm>
              <a:off x="3288" y="1877"/>
              <a:ext cx="317" cy="31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5974" name="Oval 6"/>
            <p:cNvSpPr>
              <a:spLocks noChangeArrowheads="1"/>
            </p:cNvSpPr>
            <p:nvPr/>
          </p:nvSpPr>
          <p:spPr bwMode="auto">
            <a:xfrm>
              <a:off x="1603" y="1923"/>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chemeClr val="folHlink"/>
                </a:buClr>
                <a:buSzPct val="60000"/>
                <a:buFont typeface="Wingdings" panose="05000000000000000000" pitchFamily="2" charset="2"/>
                <a:buNone/>
              </a:pPr>
              <a:r>
                <a:rPr lang="en-US" altLang="zh-CN" sz="2400" b="1">
                  <a:effectLst>
                    <a:outerShdw blurRad="38100" dist="38100" dir="2700000" algn="tl">
                      <a:srgbClr val="000000"/>
                    </a:outerShdw>
                  </a:effectLst>
                  <a:latin typeface="宋体" panose="02010600030101010101" pitchFamily="2" charset="-122"/>
                </a:rPr>
                <a:t>0</a:t>
              </a:r>
              <a:endParaRPr lang="en-US" altLang="zh-CN" sz="2400" b="1" baseline="-25000">
                <a:effectLst>
                  <a:outerShdw blurRad="38100" dist="38100" dir="2700000" algn="tl">
                    <a:srgbClr val="000000"/>
                  </a:outerShdw>
                </a:effectLst>
                <a:latin typeface="宋体" panose="02010600030101010101" pitchFamily="2" charset="-122"/>
              </a:endParaRPr>
            </a:p>
          </p:txBody>
        </p:sp>
        <p:sp>
          <p:nvSpPr>
            <p:cNvPr id="595975" name="Oval 7"/>
            <p:cNvSpPr>
              <a:spLocks noChangeArrowheads="1"/>
            </p:cNvSpPr>
            <p:nvPr/>
          </p:nvSpPr>
          <p:spPr bwMode="auto">
            <a:xfrm>
              <a:off x="2419" y="1514"/>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chemeClr val="folHlink"/>
                </a:buClr>
                <a:buSzPct val="60000"/>
                <a:buFont typeface="Wingdings" panose="05000000000000000000" pitchFamily="2" charset="2"/>
                <a:buNone/>
              </a:pPr>
              <a:r>
                <a:rPr lang="en-US" altLang="zh-CN" sz="2400" b="1">
                  <a:effectLst>
                    <a:outerShdw blurRad="38100" dist="38100" dir="2700000" algn="tl">
                      <a:srgbClr val="000000"/>
                    </a:outerShdw>
                  </a:effectLst>
                  <a:latin typeface="宋体" panose="02010600030101010101" pitchFamily="2" charset="-122"/>
                </a:rPr>
                <a:t>1</a:t>
              </a:r>
              <a:endParaRPr lang="en-US" altLang="zh-CN" sz="2400" b="1" baseline="-25000">
                <a:effectLst>
                  <a:outerShdw blurRad="38100" dist="38100" dir="2700000" algn="tl">
                    <a:srgbClr val="000000"/>
                  </a:outerShdw>
                </a:effectLst>
                <a:latin typeface="宋体" panose="02010600030101010101" pitchFamily="2" charset="-122"/>
              </a:endParaRPr>
            </a:p>
          </p:txBody>
        </p:sp>
        <p:sp>
          <p:nvSpPr>
            <p:cNvPr id="595976" name="Oval 8"/>
            <p:cNvSpPr>
              <a:spLocks noChangeArrowheads="1"/>
            </p:cNvSpPr>
            <p:nvPr/>
          </p:nvSpPr>
          <p:spPr bwMode="auto">
            <a:xfrm>
              <a:off x="2419" y="2286"/>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chemeClr val="folHlink"/>
                </a:buClr>
                <a:buSzPct val="60000"/>
                <a:buFont typeface="Wingdings" panose="05000000000000000000" pitchFamily="2" charset="2"/>
                <a:buNone/>
              </a:pPr>
              <a:r>
                <a:rPr lang="en-US" altLang="zh-CN" sz="2400" b="1">
                  <a:effectLst>
                    <a:outerShdw blurRad="38100" dist="38100" dir="2700000" algn="tl">
                      <a:srgbClr val="000000"/>
                    </a:outerShdw>
                  </a:effectLst>
                  <a:latin typeface="宋体" panose="02010600030101010101" pitchFamily="2" charset="-122"/>
                </a:rPr>
                <a:t>2</a:t>
              </a:r>
              <a:endParaRPr lang="en-US" altLang="zh-CN" sz="2400" b="1" baseline="-25000">
                <a:effectLst>
                  <a:outerShdw blurRad="38100" dist="38100" dir="2700000" algn="tl">
                    <a:srgbClr val="000000"/>
                  </a:outerShdw>
                </a:effectLst>
                <a:latin typeface="宋体" panose="02010600030101010101" pitchFamily="2" charset="-122"/>
              </a:endParaRPr>
            </a:p>
          </p:txBody>
        </p:sp>
        <p:sp>
          <p:nvSpPr>
            <p:cNvPr id="595977" name="Oval 9"/>
            <p:cNvSpPr>
              <a:spLocks noChangeArrowheads="1"/>
            </p:cNvSpPr>
            <p:nvPr/>
          </p:nvSpPr>
          <p:spPr bwMode="auto">
            <a:xfrm>
              <a:off x="3333" y="1922"/>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chemeClr val="folHlink"/>
                </a:buClr>
                <a:buSzPct val="60000"/>
                <a:buFont typeface="Wingdings" panose="05000000000000000000" pitchFamily="2" charset="2"/>
                <a:buNone/>
              </a:pPr>
              <a:r>
                <a:rPr lang="en-US" altLang="zh-CN" sz="2400" b="1">
                  <a:effectLst>
                    <a:outerShdw blurRad="38100" dist="38100" dir="2700000" algn="tl">
                      <a:srgbClr val="000000"/>
                    </a:outerShdw>
                  </a:effectLst>
                  <a:latin typeface="宋体" panose="02010600030101010101" pitchFamily="2" charset="-122"/>
                </a:rPr>
                <a:t>3</a:t>
              </a:r>
              <a:endParaRPr lang="en-US" altLang="zh-CN" sz="2400" b="1" baseline="-25000">
                <a:effectLst>
                  <a:outerShdw blurRad="38100" dist="38100" dir="2700000" algn="tl">
                    <a:srgbClr val="000000"/>
                  </a:outerShdw>
                </a:effectLst>
                <a:latin typeface="宋体" panose="02010600030101010101" pitchFamily="2" charset="-122"/>
              </a:endParaRPr>
            </a:p>
          </p:txBody>
        </p:sp>
        <p:sp>
          <p:nvSpPr>
            <p:cNvPr id="595978" name="Freeform 10"/>
            <p:cNvSpPr>
              <a:spLocks/>
            </p:cNvSpPr>
            <p:nvPr/>
          </p:nvSpPr>
          <p:spPr bwMode="auto">
            <a:xfrm>
              <a:off x="1739" y="1598"/>
              <a:ext cx="680" cy="325"/>
            </a:xfrm>
            <a:custGeom>
              <a:avLst/>
              <a:gdLst>
                <a:gd name="T0" fmla="*/ 0 w 680"/>
                <a:gd name="T1" fmla="*/ 325 h 325"/>
                <a:gd name="T2" fmla="*/ 227 w 680"/>
                <a:gd name="T3" fmla="*/ 53 h 325"/>
                <a:gd name="T4" fmla="*/ 680 w 680"/>
                <a:gd name="T5" fmla="*/ 7 h 325"/>
              </a:gdLst>
              <a:ahLst/>
              <a:cxnLst>
                <a:cxn ang="0">
                  <a:pos x="T0" y="T1"/>
                </a:cxn>
                <a:cxn ang="0">
                  <a:pos x="T2" y="T3"/>
                </a:cxn>
                <a:cxn ang="0">
                  <a:pos x="T4" y="T5"/>
                </a:cxn>
              </a:cxnLst>
              <a:rect l="0" t="0" r="r" b="b"/>
              <a:pathLst>
                <a:path w="680" h="325">
                  <a:moveTo>
                    <a:pt x="0" y="325"/>
                  </a:moveTo>
                  <a:cubicBezTo>
                    <a:pt x="57" y="215"/>
                    <a:pt x="114" y="106"/>
                    <a:pt x="227" y="53"/>
                  </a:cubicBezTo>
                  <a:cubicBezTo>
                    <a:pt x="340" y="0"/>
                    <a:pt x="510" y="3"/>
                    <a:pt x="680" y="7"/>
                  </a:cubicBez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5979" name="Freeform 11"/>
            <p:cNvSpPr>
              <a:spLocks/>
            </p:cNvSpPr>
            <p:nvPr/>
          </p:nvSpPr>
          <p:spPr bwMode="auto">
            <a:xfrm flipV="1">
              <a:off x="1739" y="2157"/>
              <a:ext cx="680" cy="265"/>
            </a:xfrm>
            <a:custGeom>
              <a:avLst/>
              <a:gdLst>
                <a:gd name="T0" fmla="*/ 0 w 680"/>
                <a:gd name="T1" fmla="*/ 325 h 325"/>
                <a:gd name="T2" fmla="*/ 227 w 680"/>
                <a:gd name="T3" fmla="*/ 53 h 325"/>
                <a:gd name="T4" fmla="*/ 680 w 680"/>
                <a:gd name="T5" fmla="*/ 7 h 325"/>
              </a:gdLst>
              <a:ahLst/>
              <a:cxnLst>
                <a:cxn ang="0">
                  <a:pos x="T0" y="T1"/>
                </a:cxn>
                <a:cxn ang="0">
                  <a:pos x="T2" y="T3"/>
                </a:cxn>
                <a:cxn ang="0">
                  <a:pos x="T4" y="T5"/>
                </a:cxn>
              </a:cxnLst>
              <a:rect l="0" t="0" r="r" b="b"/>
              <a:pathLst>
                <a:path w="680" h="325">
                  <a:moveTo>
                    <a:pt x="0" y="325"/>
                  </a:moveTo>
                  <a:cubicBezTo>
                    <a:pt x="57" y="215"/>
                    <a:pt x="114" y="106"/>
                    <a:pt x="227" y="53"/>
                  </a:cubicBezTo>
                  <a:cubicBezTo>
                    <a:pt x="340" y="0"/>
                    <a:pt x="510" y="3"/>
                    <a:pt x="680" y="7"/>
                  </a:cubicBez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5980" name="Freeform 12"/>
            <p:cNvSpPr>
              <a:spLocks/>
            </p:cNvSpPr>
            <p:nvPr/>
          </p:nvSpPr>
          <p:spPr bwMode="auto">
            <a:xfrm>
              <a:off x="2646" y="1567"/>
              <a:ext cx="688" cy="355"/>
            </a:xfrm>
            <a:custGeom>
              <a:avLst/>
              <a:gdLst>
                <a:gd name="T0" fmla="*/ 0 w 817"/>
                <a:gd name="T1" fmla="*/ 38 h 265"/>
                <a:gd name="T2" fmla="*/ 454 w 817"/>
                <a:gd name="T3" fmla="*/ 38 h 265"/>
                <a:gd name="T4" fmla="*/ 817 w 817"/>
                <a:gd name="T5" fmla="*/ 265 h 265"/>
              </a:gdLst>
              <a:ahLst/>
              <a:cxnLst>
                <a:cxn ang="0">
                  <a:pos x="T0" y="T1"/>
                </a:cxn>
                <a:cxn ang="0">
                  <a:pos x="T2" y="T3"/>
                </a:cxn>
                <a:cxn ang="0">
                  <a:pos x="T4" y="T5"/>
                </a:cxn>
              </a:cxnLst>
              <a:rect l="0" t="0" r="r" b="b"/>
              <a:pathLst>
                <a:path w="817" h="265">
                  <a:moveTo>
                    <a:pt x="0" y="38"/>
                  </a:moveTo>
                  <a:cubicBezTo>
                    <a:pt x="159" y="19"/>
                    <a:pt x="318" y="0"/>
                    <a:pt x="454" y="38"/>
                  </a:cubicBezTo>
                  <a:cubicBezTo>
                    <a:pt x="590" y="76"/>
                    <a:pt x="703" y="170"/>
                    <a:pt x="817" y="265"/>
                  </a:cubicBez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5981" name="Text Box 13"/>
            <p:cNvSpPr txBox="1">
              <a:spLocks noChangeArrowheads="1"/>
            </p:cNvSpPr>
            <p:nvPr/>
          </p:nvSpPr>
          <p:spPr bwMode="auto">
            <a:xfrm>
              <a:off x="1965" y="1478"/>
              <a:ext cx="273" cy="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buClr>
                  <a:schemeClr val="folHlink"/>
                </a:buClr>
                <a:buSzPct val="60000"/>
                <a:buFont typeface="Wingdings" panose="05000000000000000000" pitchFamily="2" charset="2"/>
                <a:buNone/>
              </a:pPr>
              <a:r>
                <a:rPr lang="en-US" altLang="zh-CN" sz="2000">
                  <a:effectLst>
                    <a:outerShdw blurRad="38100" dist="38100" dir="2700000" algn="tl">
                      <a:srgbClr val="000000"/>
                    </a:outerShdw>
                  </a:effectLst>
                  <a:latin typeface="宋体" panose="02010600030101010101" pitchFamily="2" charset="-122"/>
                </a:rPr>
                <a:t>a</a:t>
              </a:r>
            </a:p>
          </p:txBody>
        </p:sp>
        <p:sp>
          <p:nvSpPr>
            <p:cNvPr id="595982" name="Text Box 14"/>
            <p:cNvSpPr txBox="1">
              <a:spLocks noChangeArrowheads="1"/>
            </p:cNvSpPr>
            <p:nvPr/>
          </p:nvSpPr>
          <p:spPr bwMode="auto">
            <a:xfrm>
              <a:off x="2010" y="2376"/>
              <a:ext cx="273"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buClr>
                  <a:schemeClr val="folHlink"/>
                </a:buClr>
                <a:buSzPct val="60000"/>
                <a:buFont typeface="Wingdings" panose="05000000000000000000" pitchFamily="2" charset="2"/>
                <a:buNone/>
              </a:pPr>
              <a:r>
                <a:rPr lang="en-US" altLang="zh-CN" sz="2000">
                  <a:effectLst>
                    <a:outerShdw blurRad="38100" dist="38100" dir="2700000" algn="tl">
                      <a:srgbClr val="000000"/>
                    </a:outerShdw>
                  </a:effectLst>
                  <a:latin typeface="宋体" panose="02010600030101010101" pitchFamily="2" charset="-122"/>
                </a:rPr>
                <a:t>b</a:t>
              </a:r>
            </a:p>
          </p:txBody>
        </p:sp>
        <p:sp>
          <p:nvSpPr>
            <p:cNvPr id="595983" name="Text Box 15"/>
            <p:cNvSpPr txBox="1">
              <a:spLocks noChangeArrowheads="1"/>
            </p:cNvSpPr>
            <p:nvPr/>
          </p:nvSpPr>
          <p:spPr bwMode="auto">
            <a:xfrm>
              <a:off x="2963" y="1432"/>
              <a:ext cx="273"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buClr>
                  <a:schemeClr val="folHlink"/>
                </a:buClr>
                <a:buSzPct val="60000"/>
                <a:buFont typeface="Wingdings" panose="05000000000000000000" pitchFamily="2" charset="2"/>
                <a:buNone/>
              </a:pPr>
              <a:r>
                <a:rPr lang="en-US" altLang="zh-CN" sz="2000">
                  <a:effectLst>
                    <a:outerShdw blurRad="38100" dist="38100" dir="2700000" algn="tl">
                      <a:srgbClr val="000000"/>
                    </a:outerShdw>
                  </a:effectLst>
                  <a:latin typeface="宋体" panose="02010600030101010101" pitchFamily="2" charset="-122"/>
                </a:rPr>
                <a:t>a</a:t>
              </a:r>
            </a:p>
          </p:txBody>
        </p:sp>
        <p:sp>
          <p:nvSpPr>
            <p:cNvPr id="595984" name="Text Box 16"/>
            <p:cNvSpPr txBox="1">
              <a:spLocks noChangeArrowheads="1"/>
            </p:cNvSpPr>
            <p:nvPr/>
          </p:nvSpPr>
          <p:spPr bwMode="auto">
            <a:xfrm>
              <a:off x="3008" y="2376"/>
              <a:ext cx="273"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buClr>
                  <a:schemeClr val="folHlink"/>
                </a:buClr>
                <a:buSzPct val="60000"/>
                <a:buFont typeface="Wingdings" panose="05000000000000000000" pitchFamily="2" charset="2"/>
                <a:buNone/>
              </a:pPr>
              <a:r>
                <a:rPr lang="en-US" altLang="zh-CN" sz="2000">
                  <a:effectLst>
                    <a:outerShdw blurRad="38100" dist="38100" dir="2700000" algn="tl">
                      <a:srgbClr val="000000"/>
                    </a:outerShdw>
                  </a:effectLst>
                  <a:latin typeface="宋体" panose="02010600030101010101" pitchFamily="2" charset="-122"/>
                </a:rPr>
                <a:t>b</a:t>
              </a:r>
            </a:p>
          </p:txBody>
        </p:sp>
        <p:sp>
          <p:nvSpPr>
            <p:cNvPr id="595985" name="Freeform 17"/>
            <p:cNvSpPr>
              <a:spLocks/>
            </p:cNvSpPr>
            <p:nvPr/>
          </p:nvSpPr>
          <p:spPr bwMode="auto">
            <a:xfrm rot="3688383">
              <a:off x="3640" y="1843"/>
              <a:ext cx="317" cy="386"/>
            </a:xfrm>
            <a:custGeom>
              <a:avLst/>
              <a:gdLst>
                <a:gd name="T0" fmla="*/ 30 w 317"/>
                <a:gd name="T1" fmla="*/ 341 h 386"/>
                <a:gd name="T2" fmla="*/ 30 w 317"/>
                <a:gd name="T3" fmla="*/ 69 h 386"/>
                <a:gd name="T4" fmla="*/ 211 w 317"/>
                <a:gd name="T5" fmla="*/ 23 h 386"/>
                <a:gd name="T6" fmla="*/ 302 w 317"/>
                <a:gd name="T7" fmla="*/ 205 h 386"/>
                <a:gd name="T8" fmla="*/ 121 w 317"/>
                <a:gd name="T9" fmla="*/ 386 h 386"/>
              </a:gdLst>
              <a:ahLst/>
              <a:cxnLst>
                <a:cxn ang="0">
                  <a:pos x="T0" y="T1"/>
                </a:cxn>
                <a:cxn ang="0">
                  <a:pos x="T2" y="T3"/>
                </a:cxn>
                <a:cxn ang="0">
                  <a:pos x="T4" y="T5"/>
                </a:cxn>
                <a:cxn ang="0">
                  <a:pos x="T6" y="T7"/>
                </a:cxn>
                <a:cxn ang="0">
                  <a:pos x="T8" y="T9"/>
                </a:cxn>
              </a:cxnLst>
              <a:rect l="0" t="0" r="r" b="b"/>
              <a:pathLst>
                <a:path w="317" h="386">
                  <a:moveTo>
                    <a:pt x="30" y="341"/>
                  </a:moveTo>
                  <a:cubicBezTo>
                    <a:pt x="15" y="231"/>
                    <a:pt x="0" y="122"/>
                    <a:pt x="30" y="69"/>
                  </a:cubicBezTo>
                  <a:cubicBezTo>
                    <a:pt x="60" y="16"/>
                    <a:pt x="166" y="0"/>
                    <a:pt x="211" y="23"/>
                  </a:cubicBezTo>
                  <a:cubicBezTo>
                    <a:pt x="256" y="46"/>
                    <a:pt x="317" y="145"/>
                    <a:pt x="302" y="205"/>
                  </a:cubicBezTo>
                  <a:cubicBezTo>
                    <a:pt x="287" y="265"/>
                    <a:pt x="204" y="325"/>
                    <a:pt x="121" y="386"/>
                  </a:cubicBez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5986" name="Text Box 18"/>
            <p:cNvSpPr txBox="1">
              <a:spLocks noChangeArrowheads="1"/>
            </p:cNvSpPr>
            <p:nvPr/>
          </p:nvSpPr>
          <p:spPr bwMode="auto">
            <a:xfrm>
              <a:off x="4014" y="1922"/>
              <a:ext cx="454"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buClr>
                  <a:schemeClr val="folHlink"/>
                </a:buClr>
                <a:buSzPct val="60000"/>
                <a:buFont typeface="Wingdings" panose="05000000000000000000" pitchFamily="2" charset="2"/>
                <a:buNone/>
              </a:pPr>
              <a:r>
                <a:rPr lang="en-US" altLang="zh-CN" sz="2000">
                  <a:effectLst>
                    <a:outerShdw blurRad="38100" dist="38100" dir="2700000" algn="tl">
                      <a:srgbClr val="000000"/>
                    </a:outerShdw>
                  </a:effectLst>
                  <a:latin typeface="宋体" panose="02010600030101010101" pitchFamily="2" charset="-122"/>
                </a:rPr>
                <a:t>a,b</a:t>
              </a:r>
            </a:p>
          </p:txBody>
        </p:sp>
        <p:sp>
          <p:nvSpPr>
            <p:cNvPr id="595987" name="Freeform 19"/>
            <p:cNvSpPr>
              <a:spLocks/>
            </p:cNvSpPr>
            <p:nvPr/>
          </p:nvSpPr>
          <p:spPr bwMode="auto">
            <a:xfrm flipV="1">
              <a:off x="2653" y="2149"/>
              <a:ext cx="688" cy="272"/>
            </a:xfrm>
            <a:custGeom>
              <a:avLst/>
              <a:gdLst>
                <a:gd name="T0" fmla="*/ 0 w 817"/>
                <a:gd name="T1" fmla="*/ 38 h 265"/>
                <a:gd name="T2" fmla="*/ 454 w 817"/>
                <a:gd name="T3" fmla="*/ 38 h 265"/>
                <a:gd name="T4" fmla="*/ 817 w 817"/>
                <a:gd name="T5" fmla="*/ 265 h 265"/>
              </a:gdLst>
              <a:ahLst/>
              <a:cxnLst>
                <a:cxn ang="0">
                  <a:pos x="T0" y="T1"/>
                </a:cxn>
                <a:cxn ang="0">
                  <a:pos x="T2" y="T3"/>
                </a:cxn>
                <a:cxn ang="0">
                  <a:pos x="T4" y="T5"/>
                </a:cxn>
              </a:cxnLst>
              <a:rect l="0" t="0" r="r" b="b"/>
              <a:pathLst>
                <a:path w="817" h="265">
                  <a:moveTo>
                    <a:pt x="0" y="38"/>
                  </a:moveTo>
                  <a:cubicBezTo>
                    <a:pt x="159" y="19"/>
                    <a:pt x="318" y="0"/>
                    <a:pt x="454" y="38"/>
                  </a:cubicBezTo>
                  <a:cubicBezTo>
                    <a:pt x="590" y="76"/>
                    <a:pt x="703" y="170"/>
                    <a:pt x="817" y="265"/>
                  </a:cubicBez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5988" name="Freeform 20"/>
            <p:cNvSpPr>
              <a:spLocks/>
            </p:cNvSpPr>
            <p:nvPr/>
          </p:nvSpPr>
          <p:spPr bwMode="auto">
            <a:xfrm>
              <a:off x="2381" y="1741"/>
              <a:ext cx="91" cy="544"/>
            </a:xfrm>
            <a:custGeom>
              <a:avLst/>
              <a:gdLst>
                <a:gd name="T0" fmla="*/ 91 w 91"/>
                <a:gd name="T1" fmla="*/ 0 h 544"/>
                <a:gd name="T2" fmla="*/ 0 w 91"/>
                <a:gd name="T3" fmla="*/ 317 h 544"/>
                <a:gd name="T4" fmla="*/ 91 w 91"/>
                <a:gd name="T5" fmla="*/ 544 h 544"/>
              </a:gdLst>
              <a:ahLst/>
              <a:cxnLst>
                <a:cxn ang="0">
                  <a:pos x="T0" y="T1"/>
                </a:cxn>
                <a:cxn ang="0">
                  <a:pos x="T2" y="T3"/>
                </a:cxn>
                <a:cxn ang="0">
                  <a:pos x="T4" y="T5"/>
                </a:cxn>
              </a:cxnLst>
              <a:rect l="0" t="0" r="r" b="b"/>
              <a:pathLst>
                <a:path w="91" h="544">
                  <a:moveTo>
                    <a:pt x="91" y="0"/>
                  </a:moveTo>
                  <a:cubicBezTo>
                    <a:pt x="45" y="113"/>
                    <a:pt x="0" y="226"/>
                    <a:pt x="0" y="317"/>
                  </a:cubicBezTo>
                  <a:cubicBezTo>
                    <a:pt x="0" y="408"/>
                    <a:pt x="45" y="476"/>
                    <a:pt x="91" y="544"/>
                  </a:cubicBez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5989" name="Freeform 21"/>
            <p:cNvSpPr>
              <a:spLocks/>
            </p:cNvSpPr>
            <p:nvPr/>
          </p:nvSpPr>
          <p:spPr bwMode="auto">
            <a:xfrm flipH="1" flipV="1">
              <a:off x="2563" y="1741"/>
              <a:ext cx="136" cy="544"/>
            </a:xfrm>
            <a:custGeom>
              <a:avLst/>
              <a:gdLst>
                <a:gd name="T0" fmla="*/ 91 w 91"/>
                <a:gd name="T1" fmla="*/ 0 h 544"/>
                <a:gd name="T2" fmla="*/ 0 w 91"/>
                <a:gd name="T3" fmla="*/ 317 h 544"/>
                <a:gd name="T4" fmla="*/ 91 w 91"/>
                <a:gd name="T5" fmla="*/ 544 h 544"/>
              </a:gdLst>
              <a:ahLst/>
              <a:cxnLst>
                <a:cxn ang="0">
                  <a:pos x="T0" y="T1"/>
                </a:cxn>
                <a:cxn ang="0">
                  <a:pos x="T2" y="T3"/>
                </a:cxn>
                <a:cxn ang="0">
                  <a:pos x="T4" y="T5"/>
                </a:cxn>
              </a:cxnLst>
              <a:rect l="0" t="0" r="r" b="b"/>
              <a:pathLst>
                <a:path w="91" h="544">
                  <a:moveTo>
                    <a:pt x="91" y="0"/>
                  </a:moveTo>
                  <a:cubicBezTo>
                    <a:pt x="45" y="113"/>
                    <a:pt x="0" y="226"/>
                    <a:pt x="0" y="317"/>
                  </a:cubicBezTo>
                  <a:cubicBezTo>
                    <a:pt x="0" y="408"/>
                    <a:pt x="45" y="476"/>
                    <a:pt x="91" y="544"/>
                  </a:cubicBez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5990" name="Text Box 22"/>
            <p:cNvSpPr txBox="1">
              <a:spLocks noChangeArrowheads="1"/>
            </p:cNvSpPr>
            <p:nvPr/>
          </p:nvSpPr>
          <p:spPr bwMode="auto">
            <a:xfrm>
              <a:off x="2653" y="1931"/>
              <a:ext cx="273"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buClr>
                  <a:schemeClr val="folHlink"/>
                </a:buClr>
                <a:buSzPct val="60000"/>
                <a:buFont typeface="Wingdings" panose="05000000000000000000" pitchFamily="2" charset="2"/>
                <a:buNone/>
              </a:pPr>
              <a:r>
                <a:rPr lang="en-US" altLang="zh-CN" sz="2000">
                  <a:effectLst>
                    <a:outerShdw blurRad="38100" dist="38100" dir="2700000" algn="tl">
                      <a:srgbClr val="000000"/>
                    </a:outerShdw>
                  </a:effectLst>
                  <a:latin typeface="宋体" panose="02010600030101010101" pitchFamily="2" charset="-122"/>
                </a:rPr>
                <a:t>a</a:t>
              </a:r>
            </a:p>
          </p:txBody>
        </p:sp>
        <p:sp>
          <p:nvSpPr>
            <p:cNvPr id="595991" name="Text Box 23"/>
            <p:cNvSpPr txBox="1">
              <a:spLocks noChangeArrowheads="1"/>
            </p:cNvSpPr>
            <p:nvPr/>
          </p:nvSpPr>
          <p:spPr bwMode="auto">
            <a:xfrm>
              <a:off x="2244" y="1931"/>
              <a:ext cx="273"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buClr>
                  <a:schemeClr val="folHlink"/>
                </a:buClr>
                <a:buSzPct val="60000"/>
                <a:buFont typeface="Wingdings" panose="05000000000000000000" pitchFamily="2" charset="2"/>
                <a:buNone/>
              </a:pPr>
              <a:r>
                <a:rPr lang="en-US" altLang="zh-CN" sz="2000">
                  <a:effectLst>
                    <a:outerShdw blurRad="38100" dist="38100" dir="2700000" algn="tl">
                      <a:srgbClr val="000000"/>
                    </a:outerShdw>
                  </a:effectLst>
                  <a:latin typeface="宋体" panose="02010600030101010101" pitchFamily="2" charset="-122"/>
                </a:rPr>
                <a:t>b</a:t>
              </a:r>
            </a:p>
          </p:txBody>
        </p:sp>
      </p:grpSp>
    </p:spTree>
    <p:extLst>
      <p:ext uri="{BB962C8B-B14F-4D97-AF65-F5344CB8AC3E}">
        <p14:creationId xmlns:p14="http://schemas.microsoft.com/office/powerpoint/2010/main" val="19307269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E2DB72F4-B281-43A8-966F-509EB3388AD1}" type="slidenum">
              <a:rPr lang="zh-CN" altLang="en-US" smtClean="0"/>
              <a:pPr>
                <a:defRPr/>
              </a:pPr>
              <a:t>45</a:t>
            </a:fld>
            <a:endParaRPr lang="en-US" altLang="zh-CN"/>
          </a:p>
        </p:txBody>
      </p:sp>
      <p:pic>
        <p:nvPicPr>
          <p:cNvPr id="5" name="Picture 4" descr="by绘图2"/>
          <p:cNvPicPr>
            <a:picLocks noChangeAspect="1" noChangeArrowheads="1"/>
          </p:cNvPicPr>
          <p:nvPr/>
        </p:nvPicPr>
        <p:blipFill>
          <a:blip r:embed="rId2">
            <a:lum bright="-12000"/>
            <a:extLst>
              <a:ext uri="{28A0092B-C50C-407E-A947-70E740481C1C}">
                <a14:useLocalDpi xmlns:a14="http://schemas.microsoft.com/office/drawing/2010/main" val="0"/>
              </a:ext>
            </a:extLst>
          </a:blip>
          <a:srcRect/>
          <a:stretch>
            <a:fillRect/>
          </a:stretch>
        </p:blipFill>
        <p:spPr bwMode="auto">
          <a:xfrm>
            <a:off x="1871420" y="1953376"/>
            <a:ext cx="4960114" cy="317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2296391" y="748145"/>
            <a:ext cx="2971800" cy="400110"/>
          </a:xfrm>
          <a:prstGeom prst="rect">
            <a:avLst/>
          </a:prstGeom>
          <a:noFill/>
        </p:spPr>
        <p:txBody>
          <a:bodyPr wrap="square" rtlCol="0">
            <a:spAutoFit/>
          </a:bodyPr>
          <a:lstStyle/>
          <a:p>
            <a:r>
              <a:rPr lang="zh-CN" altLang="en-US" sz="2000" dirty="0" smtClean="0">
                <a:solidFill>
                  <a:srgbClr val="C00000"/>
                </a:solidFill>
              </a:rPr>
              <a:t>该</a:t>
            </a:r>
            <a:r>
              <a:rPr lang="en-US" altLang="zh-CN" sz="2000" dirty="0" smtClean="0">
                <a:solidFill>
                  <a:srgbClr val="C00000"/>
                </a:solidFill>
              </a:rPr>
              <a:t>DFA</a:t>
            </a:r>
            <a:r>
              <a:rPr lang="zh-CN" altLang="en-US" sz="2000" dirty="0" smtClean="0">
                <a:solidFill>
                  <a:srgbClr val="C00000"/>
                </a:solidFill>
              </a:rPr>
              <a:t>是否可以再化简？</a:t>
            </a:r>
            <a:endParaRPr lang="zh-CN" altLang="en-US" sz="2000" dirty="0">
              <a:solidFill>
                <a:srgbClr val="C00000"/>
              </a:solidFill>
            </a:endParaRPr>
          </a:p>
        </p:txBody>
      </p:sp>
      <p:sp>
        <p:nvSpPr>
          <p:cNvPr id="7" name="文本框 2"/>
          <p:cNvSpPr txBox="1">
            <a:spLocks noChangeArrowheads="1"/>
          </p:cNvSpPr>
          <p:nvPr/>
        </p:nvSpPr>
        <p:spPr bwMode="auto">
          <a:xfrm>
            <a:off x="7302500" y="3473450"/>
            <a:ext cx="4033982"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aramond" panose="02020404030301010803" pitchFamily="18" charset="0"/>
                <a:ea typeface="宋体" panose="02010600030101010101" pitchFamily="2" charset="-122"/>
              </a:defRPr>
            </a:lvl1pPr>
            <a:lvl2pPr marL="742950" indent="-285750">
              <a:defRPr>
                <a:solidFill>
                  <a:schemeClr val="tx1"/>
                </a:solidFill>
                <a:latin typeface="Garamond" panose="02020404030301010803" pitchFamily="18" charset="0"/>
                <a:ea typeface="宋体" panose="02010600030101010101" pitchFamily="2" charset="-122"/>
              </a:defRPr>
            </a:lvl2pPr>
            <a:lvl3pPr marL="1143000" indent="-228600">
              <a:defRPr>
                <a:solidFill>
                  <a:schemeClr val="tx1"/>
                </a:solidFill>
                <a:latin typeface="Garamond" panose="02020404030301010803" pitchFamily="18" charset="0"/>
                <a:ea typeface="宋体" panose="02010600030101010101" pitchFamily="2" charset="-122"/>
              </a:defRPr>
            </a:lvl3pPr>
            <a:lvl4pPr marL="1600200" indent="-228600">
              <a:defRPr>
                <a:solidFill>
                  <a:schemeClr val="tx1"/>
                </a:solidFill>
                <a:latin typeface="Garamond" panose="02020404030301010803" pitchFamily="18" charset="0"/>
                <a:ea typeface="宋体" panose="02010600030101010101" pitchFamily="2" charset="-122"/>
              </a:defRPr>
            </a:lvl4pPr>
            <a:lvl5pPr marL="2057400" indent="-22860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r>
              <a:rPr lang="zh-CN" altLang="en-US" dirty="0"/>
              <a:t>    如果自动机的每个状态对于输入字母表中的每个符号都有相应的跳转状态（上图中没有），则可直接应用该算法；</a:t>
            </a:r>
            <a:endParaRPr lang="en-US" altLang="zh-CN" dirty="0"/>
          </a:p>
          <a:p>
            <a:r>
              <a:rPr lang="en-US" altLang="zh-CN" dirty="0"/>
              <a:t>   </a:t>
            </a:r>
            <a:r>
              <a:rPr lang="zh-CN" altLang="en-US" dirty="0"/>
              <a:t>否则，引入一个“死状态</a:t>
            </a:r>
            <a:r>
              <a:rPr lang="en-US" altLang="zh-CN" dirty="0"/>
              <a:t>x</a:t>
            </a:r>
            <a:r>
              <a:rPr lang="zh-CN" altLang="en-US" dirty="0"/>
              <a:t>”</a:t>
            </a:r>
            <a:r>
              <a:rPr lang="en-US" altLang="zh-CN" dirty="0"/>
              <a:t>,</a:t>
            </a:r>
            <a:r>
              <a:rPr lang="zh-CN" altLang="en-US" dirty="0"/>
              <a:t> </a:t>
            </a:r>
            <a:r>
              <a:rPr lang="en-US" altLang="zh-CN" dirty="0"/>
              <a:t>x</a:t>
            </a:r>
            <a:r>
              <a:rPr lang="zh-CN" altLang="en-US" dirty="0"/>
              <a:t>状态输入字母表中的任何符号，都跳转到</a:t>
            </a:r>
            <a:r>
              <a:rPr lang="en-US" altLang="zh-CN" dirty="0"/>
              <a:t>x</a:t>
            </a:r>
            <a:r>
              <a:rPr lang="zh-CN" altLang="en-US" dirty="0"/>
              <a:t>状态；对于其他状态</a:t>
            </a:r>
            <a:r>
              <a:rPr lang="en-US" altLang="zh-CN" dirty="0"/>
              <a:t>s</a:t>
            </a:r>
            <a:r>
              <a:rPr lang="zh-CN" altLang="en-US" dirty="0"/>
              <a:t>而言，如果不能接受字母表中的符号</a:t>
            </a:r>
            <a:r>
              <a:rPr lang="en-US" altLang="zh-CN" dirty="0"/>
              <a:t>a</a:t>
            </a:r>
            <a:r>
              <a:rPr lang="zh-CN" altLang="en-US" dirty="0"/>
              <a:t>，则假设</a:t>
            </a:r>
            <a:r>
              <a:rPr lang="en-US" altLang="zh-CN" dirty="0"/>
              <a:t>s</a:t>
            </a:r>
            <a:r>
              <a:rPr lang="zh-CN" altLang="en-US" dirty="0"/>
              <a:t>状态接受符号</a:t>
            </a:r>
            <a:r>
              <a:rPr lang="en-US" altLang="zh-CN" dirty="0"/>
              <a:t>a</a:t>
            </a:r>
            <a:r>
              <a:rPr lang="zh-CN" altLang="en-US" dirty="0"/>
              <a:t>跳转到</a:t>
            </a:r>
            <a:r>
              <a:rPr lang="en-US" altLang="zh-CN" dirty="0"/>
              <a:t>x</a:t>
            </a:r>
            <a:r>
              <a:rPr lang="zh-CN" altLang="en-US" dirty="0"/>
              <a:t>状态</a:t>
            </a:r>
          </a:p>
        </p:txBody>
      </p:sp>
      <p:sp>
        <p:nvSpPr>
          <p:cNvPr id="8" name="Rectangle 65"/>
          <p:cNvSpPr>
            <a:spLocks noChangeArrowheads="1"/>
          </p:cNvSpPr>
          <p:nvPr/>
        </p:nvSpPr>
        <p:spPr bwMode="auto">
          <a:xfrm>
            <a:off x="6334125" y="799798"/>
            <a:ext cx="4724400" cy="69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lnSpc>
                <a:spcPct val="110000"/>
              </a:lnSpc>
            </a:pPr>
            <a:r>
              <a:rPr lang="zh-CN" altLang="en-US" sz="3600" dirty="0">
                <a:latin typeface="Times New Roman" panose="02020603050405020304" pitchFamily="18" charset="0"/>
              </a:rPr>
              <a:t>初始分划∏</a:t>
            </a:r>
            <a:r>
              <a:rPr lang="zh-CN" altLang="en-US" sz="3600" dirty="0" smtClean="0">
                <a:latin typeface="Times New Roman" panose="02020603050405020304" pitchFamily="18" charset="0"/>
              </a:rPr>
              <a:t>=</a:t>
            </a:r>
            <a:r>
              <a:rPr lang="en-US" altLang="zh-CN" sz="3600" dirty="0" smtClean="0">
                <a:latin typeface="Times New Roman" panose="02020603050405020304" pitchFamily="18" charset="0"/>
              </a:rPr>
              <a:t>{</a:t>
            </a:r>
            <a:r>
              <a:rPr lang="zh-CN" altLang="en-US" sz="3600" dirty="0" smtClean="0">
                <a:latin typeface="Times New Roman" panose="02020603050405020304" pitchFamily="18" charset="0"/>
              </a:rPr>
              <a:t>{</a:t>
            </a:r>
            <a:r>
              <a:rPr lang="zh-CN" altLang="en-US" sz="3600" dirty="0">
                <a:latin typeface="Times New Roman" panose="02020603050405020304" pitchFamily="18" charset="0"/>
              </a:rPr>
              <a:t>1,2</a:t>
            </a:r>
            <a:r>
              <a:rPr lang="en-US" altLang="zh-CN" sz="3600" dirty="0">
                <a:latin typeface="Times New Roman" panose="02020603050405020304" pitchFamily="18" charset="0"/>
              </a:rPr>
              <a:t>}{0</a:t>
            </a:r>
            <a:r>
              <a:rPr lang="en-US" altLang="zh-CN" sz="3600" dirty="0" smtClean="0">
                <a:latin typeface="Times New Roman" panose="02020603050405020304" pitchFamily="18" charset="0"/>
              </a:rPr>
              <a:t>}} </a:t>
            </a:r>
            <a:endParaRPr lang="en-US" altLang="zh-CN" sz="3600" dirty="0">
              <a:latin typeface="Times New Roman" panose="02020603050405020304" pitchFamily="18" charset="0"/>
            </a:endParaRPr>
          </a:p>
        </p:txBody>
      </p:sp>
      <p:sp>
        <p:nvSpPr>
          <p:cNvPr id="3" name="矩形 2"/>
          <p:cNvSpPr/>
          <p:nvPr/>
        </p:nvSpPr>
        <p:spPr>
          <a:xfrm>
            <a:off x="6974753" y="1630210"/>
            <a:ext cx="2039341" cy="1754326"/>
          </a:xfrm>
          <a:prstGeom prst="rect">
            <a:avLst/>
          </a:prstGeom>
        </p:spPr>
        <p:txBody>
          <a:bodyPr wrap="none">
            <a:spAutoFit/>
          </a:bodyPr>
          <a:lstStyle/>
          <a:p>
            <a:pPr lvl="0" fontAlgn="base">
              <a:spcBef>
                <a:spcPct val="0"/>
              </a:spcBef>
              <a:spcAft>
                <a:spcPct val="0"/>
              </a:spcAft>
            </a:pPr>
            <a:r>
              <a:rPr kumimoji="1" lang="zh-CN" altLang="en-US" sz="3600" dirty="0">
                <a:solidFill>
                  <a:srgbClr val="011893"/>
                </a:solidFill>
                <a:latin typeface="Times New Roman" panose="02020603050405020304" pitchFamily="18" charset="0"/>
              </a:rPr>
              <a:t>{</a:t>
            </a:r>
            <a:r>
              <a:rPr kumimoji="1" lang="zh-CN" altLang="en-US" sz="3600" dirty="0" smtClean="0">
                <a:solidFill>
                  <a:srgbClr val="011893"/>
                </a:solidFill>
                <a:latin typeface="Times New Roman" panose="02020603050405020304" pitchFamily="18" charset="0"/>
              </a:rPr>
              <a:t>1}</a:t>
            </a:r>
            <a:r>
              <a:rPr kumimoji="1" lang="en-US" altLang="zh-CN" sz="3600" baseline="-25000" dirty="0" smtClean="0">
                <a:solidFill>
                  <a:srgbClr val="011893"/>
                </a:solidFill>
                <a:latin typeface="Times New Roman" panose="02020603050405020304" pitchFamily="18" charset="0"/>
              </a:rPr>
              <a:t>a </a:t>
            </a:r>
            <a:r>
              <a:rPr kumimoji="1" lang="en-US" altLang="zh-CN" sz="3600" dirty="0" smtClean="0">
                <a:solidFill>
                  <a:srgbClr val="011893"/>
                </a:solidFill>
                <a:latin typeface="Times New Roman" panose="02020603050405020304" pitchFamily="18" charset="0"/>
              </a:rPr>
              <a:t>=</a:t>
            </a:r>
            <a:r>
              <a:rPr lang="zh-CN" altLang="en-US" sz="3600" b="1" dirty="0">
                <a:solidFill>
                  <a:srgbClr val="000000"/>
                </a:solidFill>
                <a:latin typeface="Times New Roman" panose="02020603050405020304" pitchFamily="18" charset="0"/>
                <a:ea typeface="楷体_GB2312" pitchFamily="49" charset="-122"/>
                <a:sym typeface="Symbol" panose="05050102010706020507" pitchFamily="18" charset="2"/>
              </a:rPr>
              <a:t> </a:t>
            </a:r>
            <a:r>
              <a:rPr lang="zh-CN" altLang="en-US" sz="3600" b="1" dirty="0" smtClean="0">
                <a:solidFill>
                  <a:srgbClr val="000000"/>
                </a:solidFill>
                <a:latin typeface="Times New Roman" panose="02020603050405020304" pitchFamily="18" charset="0"/>
                <a:ea typeface="楷体_GB2312" pitchFamily="49" charset="-122"/>
                <a:sym typeface="Symbol" panose="05050102010706020507" pitchFamily="18" charset="2"/>
              </a:rPr>
              <a:t></a:t>
            </a:r>
            <a:endParaRPr lang="en-US" altLang="zh-CN" sz="3600" b="1" dirty="0" smtClean="0">
              <a:solidFill>
                <a:srgbClr val="000000"/>
              </a:solidFill>
              <a:latin typeface="Times New Roman" panose="02020603050405020304" pitchFamily="18" charset="0"/>
              <a:ea typeface="楷体_GB2312" pitchFamily="49" charset="-122"/>
              <a:sym typeface="Symbol" panose="05050102010706020507" pitchFamily="18" charset="2"/>
            </a:endParaRPr>
          </a:p>
          <a:p>
            <a:pPr fontAlgn="base">
              <a:spcBef>
                <a:spcPct val="0"/>
              </a:spcBef>
              <a:spcAft>
                <a:spcPct val="0"/>
              </a:spcAft>
            </a:pPr>
            <a:r>
              <a:rPr kumimoji="1" lang="zh-CN" altLang="en-US" sz="3600" dirty="0" smtClean="0">
                <a:solidFill>
                  <a:srgbClr val="011893"/>
                </a:solidFill>
                <a:latin typeface="Times New Roman" panose="02020603050405020304" pitchFamily="18" charset="0"/>
              </a:rPr>
              <a:t>{</a:t>
            </a:r>
            <a:r>
              <a:rPr kumimoji="1" lang="en-US" altLang="zh-CN" sz="3600" dirty="0" smtClean="0">
                <a:solidFill>
                  <a:srgbClr val="011893"/>
                </a:solidFill>
                <a:latin typeface="Times New Roman" panose="02020603050405020304" pitchFamily="18" charset="0"/>
              </a:rPr>
              <a:t>2</a:t>
            </a:r>
            <a:r>
              <a:rPr kumimoji="1" lang="zh-CN" altLang="en-US" sz="3600" dirty="0" smtClean="0">
                <a:solidFill>
                  <a:srgbClr val="011893"/>
                </a:solidFill>
                <a:latin typeface="Times New Roman" panose="02020603050405020304" pitchFamily="18" charset="0"/>
              </a:rPr>
              <a:t>}</a:t>
            </a:r>
            <a:r>
              <a:rPr kumimoji="1" lang="en-US" altLang="zh-CN" sz="3600" baseline="-25000" dirty="0">
                <a:solidFill>
                  <a:srgbClr val="011893"/>
                </a:solidFill>
                <a:latin typeface="Times New Roman" panose="02020603050405020304" pitchFamily="18" charset="0"/>
              </a:rPr>
              <a:t>a </a:t>
            </a:r>
            <a:r>
              <a:rPr kumimoji="1" lang="en-US" altLang="zh-CN" sz="3600" dirty="0">
                <a:solidFill>
                  <a:srgbClr val="011893"/>
                </a:solidFill>
                <a:latin typeface="Times New Roman" panose="02020603050405020304" pitchFamily="18" charset="0"/>
              </a:rPr>
              <a:t>=</a:t>
            </a:r>
            <a:r>
              <a:rPr lang="zh-CN" altLang="en-US" sz="3600" b="1" dirty="0">
                <a:solidFill>
                  <a:srgbClr val="000000"/>
                </a:solidFill>
                <a:latin typeface="Times New Roman" panose="02020603050405020304" pitchFamily="18" charset="0"/>
                <a:ea typeface="楷体_GB2312" pitchFamily="49" charset="-122"/>
                <a:sym typeface="Symbol" panose="05050102010706020507" pitchFamily="18" charset="2"/>
              </a:rPr>
              <a:t> </a:t>
            </a:r>
            <a:r>
              <a:rPr lang="en-US" altLang="zh-CN" sz="3600" b="1" dirty="0" smtClean="0">
                <a:solidFill>
                  <a:srgbClr val="000000"/>
                </a:solidFill>
                <a:latin typeface="Times New Roman" panose="02020603050405020304" pitchFamily="18" charset="0"/>
                <a:ea typeface="楷体_GB2312" pitchFamily="49" charset="-122"/>
                <a:sym typeface="Symbol" panose="05050102010706020507" pitchFamily="18" charset="2"/>
              </a:rPr>
              <a:t>{2}</a:t>
            </a:r>
            <a:endParaRPr lang="en-US" altLang="zh-CN" sz="3600" b="1" dirty="0">
              <a:solidFill>
                <a:srgbClr val="000000"/>
              </a:solidFill>
              <a:latin typeface="Times New Roman" panose="02020603050405020304" pitchFamily="18" charset="0"/>
              <a:ea typeface="楷体_GB2312" pitchFamily="49" charset="-122"/>
              <a:sym typeface="Symbol" panose="05050102010706020507" pitchFamily="18" charset="2"/>
            </a:endParaRPr>
          </a:p>
          <a:p>
            <a:pPr lvl="0" fontAlgn="base">
              <a:spcBef>
                <a:spcPct val="0"/>
              </a:spcBef>
              <a:spcAft>
                <a:spcPct val="0"/>
              </a:spcAft>
            </a:pPr>
            <a:r>
              <a:rPr kumimoji="1" lang="en-US" altLang="zh-CN" sz="3600" dirty="0" smtClean="0">
                <a:solidFill>
                  <a:srgbClr val="011893"/>
                </a:solidFill>
                <a:latin typeface="Times New Roman" panose="02020603050405020304" pitchFamily="18" charset="0"/>
              </a:rPr>
              <a:t> </a:t>
            </a:r>
            <a:endParaRPr kumimoji="1" lang="en-US" altLang="zh-CN" sz="3600" dirty="0">
              <a:solidFill>
                <a:srgbClr val="011893"/>
              </a:solidFill>
              <a:latin typeface="Times New Roman" panose="02020603050405020304" pitchFamily="18" charset="0"/>
            </a:endParaRPr>
          </a:p>
        </p:txBody>
      </p:sp>
    </p:spTree>
    <p:extLst>
      <p:ext uri="{BB962C8B-B14F-4D97-AF65-F5344CB8AC3E}">
        <p14:creationId xmlns:p14="http://schemas.microsoft.com/office/powerpoint/2010/main" val="118734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E2DB72F4-B281-43A8-966F-509EB3388AD1}" type="slidenum">
              <a:rPr lang="zh-CN" altLang="en-US" smtClean="0"/>
              <a:pPr>
                <a:defRPr/>
              </a:pPr>
              <a:t>46</a:t>
            </a:fld>
            <a:endParaRPr lang="en-US" altLang="zh-CN"/>
          </a:p>
        </p:txBody>
      </p:sp>
      <p:pic>
        <p:nvPicPr>
          <p:cNvPr id="5" name="Picture 4" descr="by绘图2"/>
          <p:cNvPicPr>
            <a:picLocks noChangeAspect="1" noChangeArrowheads="1"/>
          </p:cNvPicPr>
          <p:nvPr/>
        </p:nvPicPr>
        <p:blipFill>
          <a:blip r:embed="rId2">
            <a:lum bright="-12000"/>
            <a:extLst>
              <a:ext uri="{28A0092B-C50C-407E-A947-70E740481C1C}">
                <a14:useLocalDpi xmlns:a14="http://schemas.microsoft.com/office/drawing/2010/main" val="0"/>
              </a:ext>
            </a:extLst>
          </a:blip>
          <a:srcRect/>
          <a:stretch>
            <a:fillRect/>
          </a:stretch>
        </p:blipFill>
        <p:spPr bwMode="auto">
          <a:xfrm>
            <a:off x="1871420" y="1953376"/>
            <a:ext cx="4960114" cy="317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2296391" y="748145"/>
            <a:ext cx="2971800" cy="400110"/>
          </a:xfrm>
          <a:prstGeom prst="rect">
            <a:avLst/>
          </a:prstGeom>
          <a:noFill/>
        </p:spPr>
        <p:txBody>
          <a:bodyPr wrap="square" rtlCol="0">
            <a:spAutoFit/>
          </a:bodyPr>
          <a:lstStyle/>
          <a:p>
            <a:r>
              <a:rPr lang="zh-CN" altLang="en-US" sz="2000" dirty="0" smtClean="0">
                <a:solidFill>
                  <a:srgbClr val="C00000"/>
                </a:solidFill>
              </a:rPr>
              <a:t>该</a:t>
            </a:r>
            <a:r>
              <a:rPr lang="en-US" altLang="zh-CN" sz="2000" dirty="0" smtClean="0">
                <a:solidFill>
                  <a:srgbClr val="C00000"/>
                </a:solidFill>
              </a:rPr>
              <a:t>DFA</a:t>
            </a:r>
            <a:r>
              <a:rPr lang="zh-CN" altLang="en-US" sz="2000" dirty="0" smtClean="0">
                <a:solidFill>
                  <a:srgbClr val="C00000"/>
                </a:solidFill>
              </a:rPr>
              <a:t>是否可以再化简？</a:t>
            </a:r>
            <a:endParaRPr lang="zh-CN" altLang="en-US" sz="2000" dirty="0">
              <a:solidFill>
                <a:srgbClr val="C00000"/>
              </a:solidFill>
            </a:endParaRPr>
          </a:p>
        </p:txBody>
      </p:sp>
      <p:sp>
        <p:nvSpPr>
          <p:cNvPr id="7" name="文本框 2"/>
          <p:cNvSpPr txBox="1">
            <a:spLocks noChangeArrowheads="1"/>
          </p:cNvSpPr>
          <p:nvPr/>
        </p:nvSpPr>
        <p:spPr bwMode="auto">
          <a:xfrm>
            <a:off x="7302500" y="3473450"/>
            <a:ext cx="4033982"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aramond" panose="02020404030301010803" pitchFamily="18" charset="0"/>
                <a:ea typeface="宋体" panose="02010600030101010101" pitchFamily="2" charset="-122"/>
              </a:defRPr>
            </a:lvl1pPr>
            <a:lvl2pPr marL="742950" indent="-285750">
              <a:defRPr>
                <a:solidFill>
                  <a:schemeClr val="tx1"/>
                </a:solidFill>
                <a:latin typeface="Garamond" panose="02020404030301010803" pitchFamily="18" charset="0"/>
                <a:ea typeface="宋体" panose="02010600030101010101" pitchFamily="2" charset="-122"/>
              </a:defRPr>
            </a:lvl2pPr>
            <a:lvl3pPr marL="1143000" indent="-228600">
              <a:defRPr>
                <a:solidFill>
                  <a:schemeClr val="tx1"/>
                </a:solidFill>
                <a:latin typeface="Garamond" panose="02020404030301010803" pitchFamily="18" charset="0"/>
                <a:ea typeface="宋体" panose="02010600030101010101" pitchFamily="2" charset="-122"/>
              </a:defRPr>
            </a:lvl3pPr>
            <a:lvl4pPr marL="1600200" indent="-228600">
              <a:defRPr>
                <a:solidFill>
                  <a:schemeClr val="tx1"/>
                </a:solidFill>
                <a:latin typeface="Garamond" panose="02020404030301010803" pitchFamily="18" charset="0"/>
                <a:ea typeface="宋体" panose="02010600030101010101" pitchFamily="2" charset="-122"/>
              </a:defRPr>
            </a:lvl4pPr>
            <a:lvl5pPr marL="2057400" indent="-22860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r>
              <a:rPr lang="zh-CN" altLang="en-US" dirty="0"/>
              <a:t>    如果自动机的每个状态对于输入字母表中的每个符号都有相应的跳转状态（上图中没有），则可直接应用该算法；</a:t>
            </a:r>
            <a:endParaRPr lang="en-US" altLang="zh-CN" dirty="0"/>
          </a:p>
          <a:p>
            <a:r>
              <a:rPr lang="en-US" altLang="zh-CN" dirty="0"/>
              <a:t>   </a:t>
            </a:r>
            <a:r>
              <a:rPr lang="zh-CN" altLang="en-US" dirty="0"/>
              <a:t>否则，引入一个“死状态</a:t>
            </a:r>
            <a:r>
              <a:rPr lang="en-US" altLang="zh-CN" dirty="0"/>
              <a:t>x</a:t>
            </a:r>
            <a:r>
              <a:rPr lang="zh-CN" altLang="en-US" dirty="0"/>
              <a:t>”</a:t>
            </a:r>
            <a:r>
              <a:rPr lang="en-US" altLang="zh-CN" dirty="0"/>
              <a:t>,</a:t>
            </a:r>
            <a:r>
              <a:rPr lang="zh-CN" altLang="en-US" dirty="0"/>
              <a:t> </a:t>
            </a:r>
            <a:r>
              <a:rPr lang="en-US" altLang="zh-CN" dirty="0"/>
              <a:t>x</a:t>
            </a:r>
            <a:r>
              <a:rPr lang="zh-CN" altLang="en-US" dirty="0"/>
              <a:t>状态输入字母表中的任何符号，都跳转到</a:t>
            </a:r>
            <a:r>
              <a:rPr lang="en-US" altLang="zh-CN" dirty="0"/>
              <a:t>x</a:t>
            </a:r>
            <a:r>
              <a:rPr lang="zh-CN" altLang="en-US" dirty="0"/>
              <a:t>状态；对于其他状态</a:t>
            </a:r>
            <a:r>
              <a:rPr lang="en-US" altLang="zh-CN" dirty="0"/>
              <a:t>s</a:t>
            </a:r>
            <a:r>
              <a:rPr lang="zh-CN" altLang="en-US" dirty="0"/>
              <a:t>而言，如果不能接受字母表中的符号</a:t>
            </a:r>
            <a:r>
              <a:rPr lang="en-US" altLang="zh-CN" dirty="0"/>
              <a:t>a</a:t>
            </a:r>
            <a:r>
              <a:rPr lang="zh-CN" altLang="en-US" dirty="0"/>
              <a:t>，则假设</a:t>
            </a:r>
            <a:r>
              <a:rPr lang="en-US" altLang="zh-CN" dirty="0"/>
              <a:t>s</a:t>
            </a:r>
            <a:r>
              <a:rPr lang="zh-CN" altLang="en-US" dirty="0"/>
              <a:t>状态接受符号</a:t>
            </a:r>
            <a:r>
              <a:rPr lang="en-US" altLang="zh-CN" dirty="0"/>
              <a:t>a</a:t>
            </a:r>
            <a:r>
              <a:rPr lang="zh-CN" altLang="en-US" dirty="0"/>
              <a:t>跳转到</a:t>
            </a:r>
            <a:r>
              <a:rPr lang="en-US" altLang="zh-CN" dirty="0"/>
              <a:t>x</a:t>
            </a:r>
            <a:r>
              <a:rPr lang="zh-CN" altLang="en-US" dirty="0"/>
              <a:t>状态</a:t>
            </a:r>
          </a:p>
        </p:txBody>
      </p:sp>
      <p:cxnSp>
        <p:nvCxnSpPr>
          <p:cNvPr id="3" name="直接箭头连接符 2"/>
          <p:cNvCxnSpPr/>
          <p:nvPr/>
        </p:nvCxnSpPr>
        <p:spPr>
          <a:xfrm>
            <a:off x="4223657" y="4615543"/>
            <a:ext cx="1219200" cy="365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807131" y="4458789"/>
            <a:ext cx="374469" cy="369332"/>
          </a:xfrm>
          <a:prstGeom prst="rect">
            <a:avLst/>
          </a:prstGeom>
          <a:noFill/>
        </p:spPr>
        <p:txBody>
          <a:bodyPr wrap="square" rtlCol="0">
            <a:spAutoFit/>
          </a:bodyPr>
          <a:lstStyle/>
          <a:p>
            <a:r>
              <a:rPr lang="en-US" altLang="zh-CN" dirty="0" smtClean="0"/>
              <a:t>a</a:t>
            </a:r>
            <a:endParaRPr lang="zh-CN" altLang="en-US" dirty="0"/>
          </a:p>
        </p:txBody>
      </p:sp>
      <p:sp>
        <p:nvSpPr>
          <p:cNvPr id="9" name="椭圆 8"/>
          <p:cNvSpPr/>
          <p:nvPr/>
        </p:nvSpPr>
        <p:spPr>
          <a:xfrm>
            <a:off x="5469334" y="4580709"/>
            <a:ext cx="418011" cy="7576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x</a:t>
            </a:r>
            <a:endParaRPr lang="zh-CN" altLang="en-US" dirty="0"/>
          </a:p>
        </p:txBody>
      </p:sp>
      <p:sp>
        <p:nvSpPr>
          <p:cNvPr id="12" name="任意多边形 11"/>
          <p:cNvSpPr/>
          <p:nvPr/>
        </p:nvSpPr>
        <p:spPr>
          <a:xfrm>
            <a:off x="5625737" y="4293744"/>
            <a:ext cx="276140" cy="451692"/>
          </a:xfrm>
          <a:custGeom>
            <a:avLst/>
            <a:gdLst>
              <a:gd name="connsiteX0" fmla="*/ 0 w 276140"/>
              <a:gd name="connsiteY0" fmla="*/ 182462 h 451692"/>
              <a:gd name="connsiteX1" fmla="*/ 261257 w 276140"/>
              <a:gd name="connsiteY1" fmla="*/ 8290 h 451692"/>
              <a:gd name="connsiteX2" fmla="*/ 243840 w 276140"/>
              <a:gd name="connsiteY2" fmla="*/ 417593 h 451692"/>
              <a:gd name="connsiteX3" fmla="*/ 243840 w 276140"/>
              <a:gd name="connsiteY3" fmla="*/ 400176 h 451692"/>
            </a:gdLst>
            <a:ahLst/>
            <a:cxnLst>
              <a:cxn ang="0">
                <a:pos x="connsiteX0" y="connsiteY0"/>
              </a:cxn>
              <a:cxn ang="0">
                <a:pos x="connsiteX1" y="connsiteY1"/>
              </a:cxn>
              <a:cxn ang="0">
                <a:pos x="connsiteX2" y="connsiteY2"/>
              </a:cxn>
              <a:cxn ang="0">
                <a:pos x="connsiteX3" y="connsiteY3"/>
              </a:cxn>
            </a:cxnLst>
            <a:rect l="l" t="t" r="r" b="b"/>
            <a:pathLst>
              <a:path w="276140" h="451692">
                <a:moveTo>
                  <a:pt x="0" y="182462"/>
                </a:moveTo>
                <a:cubicBezTo>
                  <a:pt x="110308" y="75782"/>
                  <a:pt x="220617" y="-30898"/>
                  <a:pt x="261257" y="8290"/>
                </a:cubicBezTo>
                <a:cubicBezTo>
                  <a:pt x="301897" y="47478"/>
                  <a:pt x="246743" y="352279"/>
                  <a:pt x="243840" y="417593"/>
                </a:cubicBezTo>
                <a:cubicBezTo>
                  <a:pt x="240937" y="482907"/>
                  <a:pt x="242388" y="441541"/>
                  <a:pt x="243840" y="400176"/>
                </a:cubicBezTo>
              </a:path>
            </a:pathLst>
          </a:custGeom>
          <a:noFill/>
          <a:ln>
            <a:solidFill>
              <a:schemeClr val="accent1"/>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763807" y="3924412"/>
            <a:ext cx="694878" cy="369332"/>
          </a:xfrm>
          <a:prstGeom prst="rect">
            <a:avLst/>
          </a:prstGeom>
          <a:noFill/>
        </p:spPr>
        <p:txBody>
          <a:bodyPr wrap="square" rtlCol="0">
            <a:spAutoFit/>
          </a:bodyPr>
          <a:lstStyle/>
          <a:p>
            <a:r>
              <a:rPr lang="en-US" altLang="zh-CN" dirty="0" err="1"/>
              <a:t>a</a:t>
            </a:r>
            <a:r>
              <a:rPr lang="en-US" altLang="zh-CN" dirty="0" err="1" smtClean="0"/>
              <a:t>,b</a:t>
            </a:r>
            <a:endParaRPr lang="zh-CN" altLang="en-US" dirty="0"/>
          </a:p>
        </p:txBody>
      </p:sp>
      <p:sp>
        <p:nvSpPr>
          <p:cNvPr id="14" name="Rectangle 65"/>
          <p:cNvSpPr>
            <a:spLocks noChangeArrowheads="1"/>
          </p:cNvSpPr>
          <p:nvPr/>
        </p:nvSpPr>
        <p:spPr bwMode="auto">
          <a:xfrm>
            <a:off x="6334124" y="799798"/>
            <a:ext cx="5438775" cy="70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lnSpc>
                <a:spcPct val="110000"/>
              </a:lnSpc>
            </a:pPr>
            <a:r>
              <a:rPr lang="zh-CN" altLang="en-US" sz="3600" dirty="0">
                <a:latin typeface="Times New Roman" panose="02020603050405020304" pitchFamily="18" charset="0"/>
              </a:rPr>
              <a:t>初始分划∏</a:t>
            </a:r>
            <a:r>
              <a:rPr lang="zh-CN" altLang="en-US" sz="3600" dirty="0" smtClean="0">
                <a:latin typeface="Times New Roman" panose="02020603050405020304" pitchFamily="18" charset="0"/>
              </a:rPr>
              <a:t>=</a:t>
            </a:r>
            <a:r>
              <a:rPr lang="en-US" altLang="zh-CN" sz="3600" dirty="0" smtClean="0">
                <a:latin typeface="Times New Roman" panose="02020603050405020304" pitchFamily="18" charset="0"/>
              </a:rPr>
              <a:t>{</a:t>
            </a:r>
            <a:r>
              <a:rPr lang="zh-CN" altLang="en-US" sz="3600" dirty="0" smtClean="0">
                <a:latin typeface="Times New Roman" panose="02020603050405020304" pitchFamily="18" charset="0"/>
              </a:rPr>
              <a:t>{</a:t>
            </a:r>
            <a:r>
              <a:rPr lang="zh-CN" altLang="en-US" sz="3600" dirty="0">
                <a:latin typeface="Times New Roman" panose="02020603050405020304" pitchFamily="18" charset="0"/>
              </a:rPr>
              <a:t>1,2</a:t>
            </a:r>
            <a:r>
              <a:rPr lang="en-US" altLang="zh-CN" sz="3600" dirty="0">
                <a:latin typeface="Times New Roman" panose="02020603050405020304" pitchFamily="18" charset="0"/>
              </a:rPr>
              <a:t>}{</a:t>
            </a:r>
            <a:r>
              <a:rPr lang="en-US" altLang="zh-CN" sz="3600" dirty="0" smtClean="0">
                <a:latin typeface="Times New Roman" panose="02020603050405020304" pitchFamily="18" charset="0"/>
              </a:rPr>
              <a:t>0,x}} </a:t>
            </a:r>
            <a:endParaRPr lang="en-US" altLang="zh-CN" sz="3600" dirty="0">
              <a:latin typeface="Times New Roman" panose="02020603050405020304" pitchFamily="18" charset="0"/>
            </a:endParaRPr>
          </a:p>
        </p:txBody>
      </p:sp>
      <p:sp>
        <p:nvSpPr>
          <p:cNvPr id="15" name="矩形 14"/>
          <p:cNvSpPr/>
          <p:nvPr/>
        </p:nvSpPr>
        <p:spPr>
          <a:xfrm>
            <a:off x="6974753" y="1630210"/>
            <a:ext cx="2039341" cy="1754326"/>
          </a:xfrm>
          <a:prstGeom prst="rect">
            <a:avLst/>
          </a:prstGeom>
        </p:spPr>
        <p:txBody>
          <a:bodyPr wrap="none">
            <a:spAutoFit/>
          </a:bodyPr>
          <a:lstStyle/>
          <a:p>
            <a:pPr lvl="0" fontAlgn="base">
              <a:spcBef>
                <a:spcPct val="0"/>
              </a:spcBef>
              <a:spcAft>
                <a:spcPct val="0"/>
              </a:spcAft>
            </a:pPr>
            <a:r>
              <a:rPr kumimoji="1" lang="zh-CN" altLang="en-US" sz="3600" dirty="0">
                <a:solidFill>
                  <a:srgbClr val="011893"/>
                </a:solidFill>
                <a:latin typeface="Times New Roman" panose="02020603050405020304" pitchFamily="18" charset="0"/>
              </a:rPr>
              <a:t>{</a:t>
            </a:r>
            <a:r>
              <a:rPr kumimoji="1" lang="zh-CN" altLang="en-US" sz="3600" dirty="0" smtClean="0">
                <a:solidFill>
                  <a:srgbClr val="011893"/>
                </a:solidFill>
                <a:latin typeface="Times New Roman" panose="02020603050405020304" pitchFamily="18" charset="0"/>
              </a:rPr>
              <a:t>1}</a:t>
            </a:r>
            <a:r>
              <a:rPr kumimoji="1" lang="en-US" altLang="zh-CN" sz="3600" baseline="-25000" dirty="0" smtClean="0">
                <a:solidFill>
                  <a:srgbClr val="011893"/>
                </a:solidFill>
                <a:latin typeface="Times New Roman" panose="02020603050405020304" pitchFamily="18" charset="0"/>
              </a:rPr>
              <a:t>a </a:t>
            </a:r>
            <a:r>
              <a:rPr kumimoji="1" lang="en-US" altLang="zh-CN" sz="3600" dirty="0" smtClean="0">
                <a:solidFill>
                  <a:srgbClr val="011893"/>
                </a:solidFill>
                <a:latin typeface="Times New Roman" panose="02020603050405020304" pitchFamily="18" charset="0"/>
              </a:rPr>
              <a:t>=</a:t>
            </a:r>
            <a:r>
              <a:rPr lang="zh-CN" altLang="en-US" sz="3600" b="1" dirty="0">
                <a:solidFill>
                  <a:srgbClr val="000000"/>
                </a:solidFill>
                <a:latin typeface="Times New Roman" panose="02020603050405020304" pitchFamily="18" charset="0"/>
                <a:ea typeface="楷体_GB2312" pitchFamily="49" charset="-122"/>
                <a:sym typeface="Symbol" panose="05050102010706020507" pitchFamily="18" charset="2"/>
              </a:rPr>
              <a:t> </a:t>
            </a:r>
            <a:r>
              <a:rPr lang="en-US" altLang="zh-CN" sz="3600" b="1" dirty="0" smtClean="0">
                <a:solidFill>
                  <a:srgbClr val="000000"/>
                </a:solidFill>
                <a:latin typeface="Times New Roman" panose="02020603050405020304" pitchFamily="18" charset="0"/>
                <a:ea typeface="楷体_GB2312" pitchFamily="49" charset="-122"/>
                <a:sym typeface="Symbol" panose="05050102010706020507" pitchFamily="18" charset="2"/>
              </a:rPr>
              <a:t>{x}</a:t>
            </a:r>
          </a:p>
          <a:p>
            <a:pPr fontAlgn="base">
              <a:spcBef>
                <a:spcPct val="0"/>
              </a:spcBef>
              <a:spcAft>
                <a:spcPct val="0"/>
              </a:spcAft>
            </a:pPr>
            <a:r>
              <a:rPr kumimoji="1" lang="zh-CN" altLang="en-US" sz="3600" dirty="0" smtClean="0">
                <a:solidFill>
                  <a:srgbClr val="011893"/>
                </a:solidFill>
                <a:latin typeface="Times New Roman" panose="02020603050405020304" pitchFamily="18" charset="0"/>
              </a:rPr>
              <a:t>{</a:t>
            </a:r>
            <a:r>
              <a:rPr kumimoji="1" lang="en-US" altLang="zh-CN" sz="3600" dirty="0" smtClean="0">
                <a:solidFill>
                  <a:srgbClr val="011893"/>
                </a:solidFill>
                <a:latin typeface="Times New Roman" panose="02020603050405020304" pitchFamily="18" charset="0"/>
              </a:rPr>
              <a:t>2</a:t>
            </a:r>
            <a:r>
              <a:rPr kumimoji="1" lang="zh-CN" altLang="en-US" sz="3600" dirty="0" smtClean="0">
                <a:solidFill>
                  <a:srgbClr val="011893"/>
                </a:solidFill>
                <a:latin typeface="Times New Roman" panose="02020603050405020304" pitchFamily="18" charset="0"/>
              </a:rPr>
              <a:t>}</a:t>
            </a:r>
            <a:r>
              <a:rPr kumimoji="1" lang="en-US" altLang="zh-CN" sz="3600" baseline="-25000" dirty="0">
                <a:solidFill>
                  <a:srgbClr val="011893"/>
                </a:solidFill>
                <a:latin typeface="Times New Roman" panose="02020603050405020304" pitchFamily="18" charset="0"/>
              </a:rPr>
              <a:t>a </a:t>
            </a:r>
            <a:r>
              <a:rPr kumimoji="1" lang="en-US" altLang="zh-CN" sz="3600" dirty="0">
                <a:solidFill>
                  <a:srgbClr val="011893"/>
                </a:solidFill>
                <a:latin typeface="Times New Roman" panose="02020603050405020304" pitchFamily="18" charset="0"/>
              </a:rPr>
              <a:t>=</a:t>
            </a:r>
            <a:r>
              <a:rPr lang="zh-CN" altLang="en-US" sz="3600" b="1" dirty="0">
                <a:solidFill>
                  <a:srgbClr val="000000"/>
                </a:solidFill>
                <a:latin typeface="Times New Roman" panose="02020603050405020304" pitchFamily="18" charset="0"/>
                <a:ea typeface="楷体_GB2312" pitchFamily="49" charset="-122"/>
                <a:sym typeface="Symbol" panose="05050102010706020507" pitchFamily="18" charset="2"/>
              </a:rPr>
              <a:t> </a:t>
            </a:r>
            <a:r>
              <a:rPr lang="en-US" altLang="zh-CN" sz="3600" b="1" dirty="0" smtClean="0">
                <a:solidFill>
                  <a:srgbClr val="000000"/>
                </a:solidFill>
                <a:latin typeface="Times New Roman" panose="02020603050405020304" pitchFamily="18" charset="0"/>
                <a:ea typeface="楷体_GB2312" pitchFamily="49" charset="-122"/>
                <a:sym typeface="Symbol" panose="05050102010706020507" pitchFamily="18" charset="2"/>
              </a:rPr>
              <a:t>{2}</a:t>
            </a:r>
            <a:endParaRPr lang="en-US" altLang="zh-CN" sz="3600" b="1" dirty="0">
              <a:solidFill>
                <a:srgbClr val="000000"/>
              </a:solidFill>
              <a:latin typeface="Times New Roman" panose="02020603050405020304" pitchFamily="18" charset="0"/>
              <a:ea typeface="楷体_GB2312" pitchFamily="49" charset="-122"/>
              <a:sym typeface="Symbol" panose="05050102010706020507" pitchFamily="18" charset="2"/>
            </a:endParaRPr>
          </a:p>
          <a:p>
            <a:pPr lvl="0" fontAlgn="base">
              <a:spcBef>
                <a:spcPct val="0"/>
              </a:spcBef>
              <a:spcAft>
                <a:spcPct val="0"/>
              </a:spcAft>
            </a:pPr>
            <a:r>
              <a:rPr kumimoji="1" lang="en-US" altLang="zh-CN" sz="3600" dirty="0" smtClean="0">
                <a:solidFill>
                  <a:srgbClr val="011893"/>
                </a:solidFill>
                <a:latin typeface="Times New Roman" panose="02020603050405020304" pitchFamily="18" charset="0"/>
              </a:rPr>
              <a:t> </a:t>
            </a:r>
            <a:endParaRPr kumimoji="1" lang="en-US" altLang="zh-CN" sz="3600" dirty="0">
              <a:solidFill>
                <a:srgbClr val="011893"/>
              </a:solidFill>
              <a:latin typeface="Times New Roman" panose="02020603050405020304" pitchFamily="18" charset="0"/>
            </a:endParaRPr>
          </a:p>
        </p:txBody>
      </p:sp>
    </p:spTree>
    <p:extLst>
      <p:ext uri="{BB962C8B-B14F-4D97-AF65-F5344CB8AC3E}">
        <p14:creationId xmlns:p14="http://schemas.microsoft.com/office/powerpoint/2010/main" val="220205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E2DB72F4-B281-43A8-966F-509EB3388AD1}" type="slidenum">
              <a:rPr lang="zh-CN" altLang="en-US" smtClean="0"/>
              <a:pPr>
                <a:defRPr/>
              </a:pPr>
              <a:t>47</a:t>
            </a:fld>
            <a:endParaRPr lang="en-US" altLang="zh-CN"/>
          </a:p>
        </p:txBody>
      </p:sp>
      <p:pic>
        <p:nvPicPr>
          <p:cNvPr id="5" name="Picture 4" descr="by绘图2"/>
          <p:cNvPicPr>
            <a:picLocks noChangeAspect="1" noChangeArrowheads="1"/>
          </p:cNvPicPr>
          <p:nvPr/>
        </p:nvPicPr>
        <p:blipFill>
          <a:blip r:embed="rId2">
            <a:lum bright="-12000"/>
            <a:extLst>
              <a:ext uri="{28A0092B-C50C-407E-A947-70E740481C1C}">
                <a14:useLocalDpi xmlns:a14="http://schemas.microsoft.com/office/drawing/2010/main" val="0"/>
              </a:ext>
            </a:extLst>
          </a:blip>
          <a:srcRect/>
          <a:stretch>
            <a:fillRect/>
          </a:stretch>
        </p:blipFill>
        <p:spPr bwMode="auto">
          <a:xfrm>
            <a:off x="1871420" y="1953376"/>
            <a:ext cx="4960114" cy="317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2296391" y="748145"/>
            <a:ext cx="2971800" cy="400110"/>
          </a:xfrm>
          <a:prstGeom prst="rect">
            <a:avLst/>
          </a:prstGeom>
          <a:noFill/>
        </p:spPr>
        <p:txBody>
          <a:bodyPr wrap="square" rtlCol="0">
            <a:spAutoFit/>
          </a:bodyPr>
          <a:lstStyle/>
          <a:p>
            <a:r>
              <a:rPr lang="zh-CN" altLang="en-US" sz="2000" dirty="0" smtClean="0">
                <a:solidFill>
                  <a:srgbClr val="C00000"/>
                </a:solidFill>
              </a:rPr>
              <a:t>该</a:t>
            </a:r>
            <a:r>
              <a:rPr lang="en-US" altLang="zh-CN" sz="2000" dirty="0" smtClean="0">
                <a:solidFill>
                  <a:srgbClr val="C00000"/>
                </a:solidFill>
              </a:rPr>
              <a:t>DFA</a:t>
            </a:r>
            <a:r>
              <a:rPr lang="zh-CN" altLang="en-US" sz="2000" dirty="0" smtClean="0">
                <a:solidFill>
                  <a:srgbClr val="C00000"/>
                </a:solidFill>
              </a:rPr>
              <a:t>是否可以再化简？</a:t>
            </a:r>
            <a:endParaRPr lang="zh-CN" altLang="en-US" sz="2000" dirty="0">
              <a:solidFill>
                <a:srgbClr val="C00000"/>
              </a:solidFill>
            </a:endParaRPr>
          </a:p>
        </p:txBody>
      </p:sp>
      <p:sp>
        <p:nvSpPr>
          <p:cNvPr id="8" name="Rectangle 65"/>
          <p:cNvSpPr>
            <a:spLocks noChangeArrowheads="1"/>
          </p:cNvSpPr>
          <p:nvPr/>
        </p:nvSpPr>
        <p:spPr bwMode="auto">
          <a:xfrm>
            <a:off x="6334125" y="799798"/>
            <a:ext cx="5334000" cy="131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Arial Narrow" panose="020B0606020202030204" pitchFamily="34" charset="0"/>
                <a:ea typeface="宋体" panose="02010600030101010101" pitchFamily="2" charset="-122"/>
              </a:defRPr>
            </a:lvl1pPr>
            <a:lvl2pPr marL="742950" indent="-285750" eaLnBrk="0" hangingPunct="0">
              <a:defRPr kumimoji="1" sz="2400">
                <a:solidFill>
                  <a:schemeClr val="tx1"/>
                </a:solidFill>
                <a:latin typeface="Arial Narrow" panose="020B0606020202030204" pitchFamily="34" charset="0"/>
                <a:ea typeface="宋体" panose="02010600030101010101" pitchFamily="2" charset="-122"/>
              </a:defRPr>
            </a:lvl2pPr>
            <a:lvl3pPr marL="1143000" indent="-228600" eaLnBrk="0" hangingPunct="0">
              <a:defRPr kumimoji="1" sz="2400">
                <a:solidFill>
                  <a:schemeClr val="tx1"/>
                </a:solidFill>
                <a:latin typeface="Arial Narrow" panose="020B0606020202030204" pitchFamily="34" charset="0"/>
                <a:ea typeface="宋体" panose="02010600030101010101" pitchFamily="2" charset="-122"/>
              </a:defRPr>
            </a:lvl3pPr>
            <a:lvl4pPr marL="1600200" indent="-228600" eaLnBrk="0" hangingPunct="0">
              <a:defRPr kumimoji="1" sz="2400">
                <a:solidFill>
                  <a:schemeClr val="tx1"/>
                </a:solidFill>
                <a:latin typeface="Arial Narrow" panose="020B0606020202030204" pitchFamily="34" charset="0"/>
                <a:ea typeface="宋体" panose="02010600030101010101" pitchFamily="2" charset="-122"/>
              </a:defRPr>
            </a:lvl4pPr>
            <a:lvl5pPr marL="2057400" indent="-228600" eaLnBrk="0" hangingPunct="0">
              <a:defRPr kumimoji="1" sz="24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eaLnBrk="1" hangingPunct="1">
              <a:lnSpc>
                <a:spcPct val="110000"/>
              </a:lnSpc>
            </a:pPr>
            <a:r>
              <a:rPr lang="zh-CN" altLang="en-US" sz="3600" dirty="0">
                <a:latin typeface="Times New Roman" panose="02020603050405020304" pitchFamily="18" charset="0"/>
              </a:rPr>
              <a:t>初始分划∏</a:t>
            </a:r>
            <a:r>
              <a:rPr lang="zh-CN" altLang="en-US" sz="3600" dirty="0" smtClean="0">
                <a:latin typeface="Times New Roman" panose="02020603050405020304" pitchFamily="18" charset="0"/>
              </a:rPr>
              <a:t>=</a:t>
            </a:r>
            <a:r>
              <a:rPr lang="en-US" altLang="zh-CN" sz="3600" dirty="0" smtClean="0">
                <a:latin typeface="Times New Roman" panose="02020603050405020304" pitchFamily="18" charset="0"/>
              </a:rPr>
              <a:t>{</a:t>
            </a:r>
            <a:r>
              <a:rPr lang="zh-CN" altLang="en-US" sz="3600" dirty="0" smtClean="0">
                <a:latin typeface="Times New Roman" panose="02020603050405020304" pitchFamily="18" charset="0"/>
              </a:rPr>
              <a:t>{</a:t>
            </a:r>
            <a:r>
              <a:rPr lang="zh-CN" altLang="en-US" sz="3600" dirty="0">
                <a:latin typeface="Times New Roman" panose="02020603050405020304" pitchFamily="18" charset="0"/>
              </a:rPr>
              <a:t>1,2</a:t>
            </a:r>
            <a:r>
              <a:rPr lang="en-US" altLang="zh-CN" sz="3600" dirty="0">
                <a:latin typeface="Times New Roman" panose="02020603050405020304" pitchFamily="18" charset="0"/>
              </a:rPr>
              <a:t>}{0</a:t>
            </a:r>
            <a:r>
              <a:rPr lang="en-US" altLang="zh-CN" sz="3600" dirty="0" smtClean="0">
                <a:latin typeface="Times New Roman" panose="02020603050405020304" pitchFamily="18" charset="0"/>
              </a:rPr>
              <a:t>}</a:t>
            </a:r>
            <a:r>
              <a:rPr lang="zh-CN" altLang="en-US" sz="3600" b="1" dirty="0">
                <a:solidFill>
                  <a:srgbClr val="000000"/>
                </a:solidFill>
                <a:latin typeface="Times New Roman" panose="02020603050405020304" pitchFamily="18" charset="0"/>
                <a:ea typeface="楷体_GB2312" pitchFamily="49" charset="-122"/>
                <a:sym typeface="Symbol" panose="05050102010706020507" pitchFamily="18" charset="2"/>
              </a:rPr>
              <a:t> </a:t>
            </a:r>
            <a:r>
              <a:rPr lang="zh-CN" altLang="en-US" sz="3600" b="1" dirty="0" smtClean="0">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3600" b="1" dirty="0" smtClean="0">
                <a:solidFill>
                  <a:srgbClr val="000000"/>
                </a:solidFill>
                <a:latin typeface="Times New Roman" panose="02020603050405020304" pitchFamily="18" charset="0"/>
                <a:ea typeface="楷体_GB2312" pitchFamily="49" charset="-122"/>
                <a:sym typeface="Symbol" panose="05050102010706020507" pitchFamily="18" charset="2"/>
              </a:rPr>
              <a:t>}</a:t>
            </a:r>
            <a:endParaRPr lang="en-US" altLang="zh-CN" sz="3600" b="1" dirty="0">
              <a:solidFill>
                <a:srgbClr val="000000"/>
              </a:solidFill>
              <a:latin typeface="Times New Roman" panose="02020603050405020304" pitchFamily="18" charset="0"/>
              <a:ea typeface="楷体_GB2312" pitchFamily="49" charset="-122"/>
              <a:sym typeface="Symbol" panose="05050102010706020507" pitchFamily="18" charset="2"/>
            </a:endParaRPr>
          </a:p>
          <a:p>
            <a:pPr eaLnBrk="1" hangingPunct="1">
              <a:lnSpc>
                <a:spcPct val="110000"/>
              </a:lnSpc>
            </a:pPr>
            <a:r>
              <a:rPr lang="en-US" altLang="zh-CN" sz="3600" dirty="0" smtClean="0">
                <a:latin typeface="Times New Roman" panose="02020603050405020304" pitchFamily="18" charset="0"/>
              </a:rPr>
              <a:t> </a:t>
            </a:r>
            <a:endParaRPr lang="en-US" altLang="zh-CN" sz="3600" dirty="0">
              <a:latin typeface="Times New Roman" panose="02020603050405020304" pitchFamily="18" charset="0"/>
            </a:endParaRPr>
          </a:p>
        </p:txBody>
      </p:sp>
      <p:sp>
        <p:nvSpPr>
          <p:cNvPr id="3" name="矩形 2"/>
          <p:cNvSpPr/>
          <p:nvPr/>
        </p:nvSpPr>
        <p:spPr>
          <a:xfrm>
            <a:off x="6974753" y="1630210"/>
            <a:ext cx="2039341" cy="1754326"/>
          </a:xfrm>
          <a:prstGeom prst="rect">
            <a:avLst/>
          </a:prstGeom>
        </p:spPr>
        <p:txBody>
          <a:bodyPr wrap="none">
            <a:spAutoFit/>
          </a:bodyPr>
          <a:lstStyle/>
          <a:p>
            <a:pPr lvl="0" fontAlgn="base">
              <a:spcBef>
                <a:spcPct val="0"/>
              </a:spcBef>
              <a:spcAft>
                <a:spcPct val="0"/>
              </a:spcAft>
            </a:pPr>
            <a:r>
              <a:rPr kumimoji="1" lang="zh-CN" altLang="en-US" sz="3600" dirty="0">
                <a:solidFill>
                  <a:srgbClr val="011893"/>
                </a:solidFill>
                <a:latin typeface="Times New Roman" panose="02020603050405020304" pitchFamily="18" charset="0"/>
              </a:rPr>
              <a:t>{</a:t>
            </a:r>
            <a:r>
              <a:rPr kumimoji="1" lang="zh-CN" altLang="en-US" sz="3600" dirty="0" smtClean="0">
                <a:solidFill>
                  <a:srgbClr val="011893"/>
                </a:solidFill>
                <a:latin typeface="Times New Roman" panose="02020603050405020304" pitchFamily="18" charset="0"/>
              </a:rPr>
              <a:t>1}</a:t>
            </a:r>
            <a:r>
              <a:rPr kumimoji="1" lang="en-US" altLang="zh-CN" sz="3600" baseline="-25000" dirty="0" smtClean="0">
                <a:solidFill>
                  <a:srgbClr val="011893"/>
                </a:solidFill>
                <a:latin typeface="Times New Roman" panose="02020603050405020304" pitchFamily="18" charset="0"/>
              </a:rPr>
              <a:t>a </a:t>
            </a:r>
            <a:r>
              <a:rPr kumimoji="1" lang="en-US" altLang="zh-CN" sz="3600" dirty="0" smtClean="0">
                <a:solidFill>
                  <a:srgbClr val="011893"/>
                </a:solidFill>
                <a:latin typeface="Times New Roman" panose="02020603050405020304" pitchFamily="18" charset="0"/>
              </a:rPr>
              <a:t>=</a:t>
            </a:r>
            <a:r>
              <a:rPr lang="zh-CN" altLang="en-US" sz="3600" b="1" dirty="0">
                <a:solidFill>
                  <a:srgbClr val="000000"/>
                </a:solidFill>
                <a:latin typeface="Times New Roman" panose="02020603050405020304" pitchFamily="18" charset="0"/>
                <a:ea typeface="楷体_GB2312" pitchFamily="49" charset="-122"/>
                <a:sym typeface="Symbol" panose="05050102010706020507" pitchFamily="18" charset="2"/>
              </a:rPr>
              <a:t> </a:t>
            </a:r>
            <a:r>
              <a:rPr lang="zh-CN" altLang="en-US" sz="3600" b="1" dirty="0" smtClean="0">
                <a:solidFill>
                  <a:srgbClr val="000000"/>
                </a:solidFill>
                <a:latin typeface="Times New Roman" panose="02020603050405020304" pitchFamily="18" charset="0"/>
                <a:ea typeface="楷体_GB2312" pitchFamily="49" charset="-122"/>
                <a:sym typeface="Symbol" panose="05050102010706020507" pitchFamily="18" charset="2"/>
              </a:rPr>
              <a:t></a:t>
            </a:r>
            <a:endParaRPr lang="en-US" altLang="zh-CN" sz="3600" b="1" dirty="0" smtClean="0">
              <a:solidFill>
                <a:srgbClr val="000000"/>
              </a:solidFill>
              <a:latin typeface="Times New Roman" panose="02020603050405020304" pitchFamily="18" charset="0"/>
              <a:ea typeface="楷体_GB2312" pitchFamily="49" charset="-122"/>
              <a:sym typeface="Symbol" panose="05050102010706020507" pitchFamily="18" charset="2"/>
            </a:endParaRPr>
          </a:p>
          <a:p>
            <a:pPr fontAlgn="base">
              <a:spcBef>
                <a:spcPct val="0"/>
              </a:spcBef>
              <a:spcAft>
                <a:spcPct val="0"/>
              </a:spcAft>
            </a:pPr>
            <a:r>
              <a:rPr kumimoji="1" lang="zh-CN" altLang="en-US" sz="3600" dirty="0" smtClean="0">
                <a:solidFill>
                  <a:srgbClr val="011893"/>
                </a:solidFill>
                <a:latin typeface="Times New Roman" panose="02020603050405020304" pitchFamily="18" charset="0"/>
              </a:rPr>
              <a:t>{</a:t>
            </a:r>
            <a:r>
              <a:rPr kumimoji="1" lang="en-US" altLang="zh-CN" sz="3600" dirty="0" smtClean="0">
                <a:solidFill>
                  <a:srgbClr val="011893"/>
                </a:solidFill>
                <a:latin typeface="Times New Roman" panose="02020603050405020304" pitchFamily="18" charset="0"/>
              </a:rPr>
              <a:t>2</a:t>
            </a:r>
            <a:r>
              <a:rPr kumimoji="1" lang="zh-CN" altLang="en-US" sz="3600" dirty="0" smtClean="0">
                <a:solidFill>
                  <a:srgbClr val="011893"/>
                </a:solidFill>
                <a:latin typeface="Times New Roman" panose="02020603050405020304" pitchFamily="18" charset="0"/>
              </a:rPr>
              <a:t>}</a:t>
            </a:r>
            <a:r>
              <a:rPr kumimoji="1" lang="en-US" altLang="zh-CN" sz="3600" baseline="-25000" dirty="0">
                <a:solidFill>
                  <a:srgbClr val="011893"/>
                </a:solidFill>
                <a:latin typeface="Times New Roman" panose="02020603050405020304" pitchFamily="18" charset="0"/>
              </a:rPr>
              <a:t>a </a:t>
            </a:r>
            <a:r>
              <a:rPr kumimoji="1" lang="en-US" altLang="zh-CN" sz="3600" dirty="0">
                <a:solidFill>
                  <a:srgbClr val="011893"/>
                </a:solidFill>
                <a:latin typeface="Times New Roman" panose="02020603050405020304" pitchFamily="18" charset="0"/>
              </a:rPr>
              <a:t>=</a:t>
            </a:r>
            <a:r>
              <a:rPr lang="zh-CN" altLang="en-US" sz="3600" b="1" dirty="0">
                <a:solidFill>
                  <a:srgbClr val="000000"/>
                </a:solidFill>
                <a:latin typeface="Times New Roman" panose="02020603050405020304" pitchFamily="18" charset="0"/>
                <a:ea typeface="楷体_GB2312" pitchFamily="49" charset="-122"/>
                <a:sym typeface="Symbol" panose="05050102010706020507" pitchFamily="18" charset="2"/>
              </a:rPr>
              <a:t> </a:t>
            </a:r>
            <a:r>
              <a:rPr lang="en-US" altLang="zh-CN" sz="3600" b="1" dirty="0" smtClean="0">
                <a:solidFill>
                  <a:srgbClr val="000000"/>
                </a:solidFill>
                <a:latin typeface="Times New Roman" panose="02020603050405020304" pitchFamily="18" charset="0"/>
                <a:ea typeface="楷体_GB2312" pitchFamily="49" charset="-122"/>
                <a:sym typeface="Symbol" panose="05050102010706020507" pitchFamily="18" charset="2"/>
              </a:rPr>
              <a:t>{2}</a:t>
            </a:r>
            <a:endParaRPr lang="en-US" altLang="zh-CN" sz="3600" b="1" dirty="0">
              <a:solidFill>
                <a:srgbClr val="000000"/>
              </a:solidFill>
              <a:latin typeface="Times New Roman" panose="02020603050405020304" pitchFamily="18" charset="0"/>
              <a:ea typeface="楷体_GB2312" pitchFamily="49" charset="-122"/>
              <a:sym typeface="Symbol" panose="05050102010706020507" pitchFamily="18" charset="2"/>
            </a:endParaRPr>
          </a:p>
          <a:p>
            <a:pPr lvl="0" fontAlgn="base">
              <a:spcBef>
                <a:spcPct val="0"/>
              </a:spcBef>
              <a:spcAft>
                <a:spcPct val="0"/>
              </a:spcAft>
            </a:pPr>
            <a:r>
              <a:rPr kumimoji="1" lang="en-US" altLang="zh-CN" sz="3600" dirty="0" smtClean="0">
                <a:solidFill>
                  <a:srgbClr val="011893"/>
                </a:solidFill>
                <a:latin typeface="Times New Roman" panose="02020603050405020304" pitchFamily="18" charset="0"/>
              </a:rPr>
              <a:t> </a:t>
            </a:r>
            <a:endParaRPr kumimoji="1" lang="en-US" altLang="zh-CN" sz="3600" dirty="0">
              <a:solidFill>
                <a:srgbClr val="011893"/>
              </a:solidFill>
              <a:latin typeface="Times New Roman" panose="02020603050405020304" pitchFamily="18" charset="0"/>
            </a:endParaRPr>
          </a:p>
        </p:txBody>
      </p:sp>
      <p:sp>
        <p:nvSpPr>
          <p:cNvPr id="9" name="文本框 2"/>
          <p:cNvSpPr txBox="1">
            <a:spLocks noChangeArrowheads="1"/>
          </p:cNvSpPr>
          <p:nvPr/>
        </p:nvSpPr>
        <p:spPr bwMode="auto">
          <a:xfrm>
            <a:off x="7302499" y="3473451"/>
            <a:ext cx="3472873"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aramond" panose="02020404030301010803" pitchFamily="18" charset="0"/>
                <a:ea typeface="宋体" panose="02010600030101010101" pitchFamily="2" charset="-122"/>
              </a:defRPr>
            </a:lvl1pPr>
            <a:lvl2pPr marL="742950" indent="-285750">
              <a:defRPr>
                <a:solidFill>
                  <a:schemeClr val="tx1"/>
                </a:solidFill>
                <a:latin typeface="Garamond" panose="02020404030301010803" pitchFamily="18" charset="0"/>
                <a:ea typeface="宋体" panose="02010600030101010101" pitchFamily="2" charset="-122"/>
              </a:defRPr>
            </a:lvl2pPr>
            <a:lvl3pPr marL="1143000" indent="-228600">
              <a:defRPr>
                <a:solidFill>
                  <a:schemeClr val="tx1"/>
                </a:solidFill>
                <a:latin typeface="Garamond" panose="02020404030301010803" pitchFamily="18" charset="0"/>
                <a:ea typeface="宋体" panose="02010600030101010101" pitchFamily="2" charset="-122"/>
              </a:defRPr>
            </a:lvl3pPr>
            <a:lvl4pPr marL="1600200" indent="-228600">
              <a:defRPr>
                <a:solidFill>
                  <a:schemeClr val="tx1"/>
                </a:solidFill>
                <a:latin typeface="Garamond" panose="02020404030301010803" pitchFamily="18" charset="0"/>
                <a:ea typeface="宋体" panose="02010600030101010101" pitchFamily="2" charset="-122"/>
              </a:defRPr>
            </a:lvl4pPr>
            <a:lvl5pPr marL="2057400" indent="-22860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r>
              <a:rPr lang="zh-CN" altLang="en-US" dirty="0"/>
              <a:t> 初始化时划分为</a:t>
            </a:r>
            <a:r>
              <a:rPr lang="en-US" altLang="zh-CN" dirty="0"/>
              <a:t>3</a:t>
            </a:r>
            <a:r>
              <a:rPr lang="zh-CN" altLang="en-US" dirty="0"/>
              <a:t>个分组，</a:t>
            </a:r>
            <a:endParaRPr lang="en-US" altLang="zh-CN" dirty="0"/>
          </a:p>
          <a:p>
            <a:r>
              <a:rPr lang="zh-CN" altLang="en-US" dirty="0"/>
              <a:t>接受状态分组， 非接受状态分组， 空分组，</a:t>
            </a:r>
            <a:endParaRPr lang="en-US" altLang="zh-CN" dirty="0"/>
          </a:p>
          <a:p>
            <a:r>
              <a:rPr lang="zh-CN" altLang="en-US" dirty="0"/>
              <a:t>对于其他状态</a:t>
            </a:r>
            <a:r>
              <a:rPr lang="en-US" altLang="zh-CN" dirty="0"/>
              <a:t>s</a:t>
            </a:r>
            <a:r>
              <a:rPr lang="zh-CN" altLang="en-US" dirty="0"/>
              <a:t>而言，如果不能接受字母表中的符号</a:t>
            </a:r>
            <a:r>
              <a:rPr lang="en-US" altLang="zh-CN" dirty="0"/>
              <a:t>a</a:t>
            </a:r>
            <a:r>
              <a:rPr lang="zh-CN" altLang="en-US" dirty="0"/>
              <a:t>，则对于输入符号</a:t>
            </a:r>
            <a:r>
              <a:rPr lang="en-US" altLang="zh-CN" dirty="0"/>
              <a:t>a</a:t>
            </a:r>
            <a:r>
              <a:rPr lang="zh-CN" altLang="en-US" dirty="0"/>
              <a:t>，跳转到空分组</a:t>
            </a:r>
            <a:endParaRPr lang="en-US" altLang="zh-CN" dirty="0"/>
          </a:p>
          <a:p>
            <a:endParaRPr lang="zh-CN" altLang="en-US" dirty="0"/>
          </a:p>
        </p:txBody>
      </p:sp>
    </p:spTree>
    <p:extLst>
      <p:ext uri="{BB962C8B-B14F-4D97-AF65-F5344CB8AC3E}">
        <p14:creationId xmlns:p14="http://schemas.microsoft.com/office/powerpoint/2010/main" val="586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solidFill>
          <a:schemeClr val="tx1"/>
        </a:solidFill>
        <a:effectLst/>
      </p:bgPr>
    </p:bg>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fontAlgn="base">
              <a:spcBef>
                <a:spcPct val="0"/>
              </a:spcBef>
              <a:spcAft>
                <a:spcPct val="0"/>
              </a:spcAft>
              <a:defRPr/>
            </a:pPr>
            <a:fld id="{10D92013-B333-4002-9960-3FA28D12942C}" type="slidenum">
              <a:rPr lang="zh-CN" altLang="en-US">
                <a:latin typeface="Arial" panose="020B0604020202020204" pitchFamily="34" charset="0"/>
                <a:ea typeface="黑体"/>
              </a:rPr>
              <a:pPr fontAlgn="base">
                <a:spcBef>
                  <a:spcPct val="0"/>
                </a:spcBef>
                <a:spcAft>
                  <a:spcPct val="0"/>
                </a:spcAft>
                <a:defRPr/>
              </a:pPr>
              <a:t>5</a:t>
            </a:fld>
            <a:endParaRPr lang="en-US" altLang="zh-CN">
              <a:latin typeface="Arial" panose="020B0604020202020204" pitchFamily="34" charset="0"/>
              <a:ea typeface="黑体"/>
            </a:endParaRPr>
          </a:p>
        </p:txBody>
      </p:sp>
      <p:sp>
        <p:nvSpPr>
          <p:cNvPr id="21507" name="Rectangle 4"/>
          <p:cNvSpPr>
            <a:spLocks noChangeArrowheads="1"/>
          </p:cNvSpPr>
          <p:nvPr/>
        </p:nvSpPr>
        <p:spPr bwMode="auto">
          <a:xfrm>
            <a:off x="1752600" y="2209800"/>
            <a:ext cx="89408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990600" indent="-53340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371600" indent="-4572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752600" indent="-3810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209800" indent="-3810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6670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31242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5814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40386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eaLnBrk="0" fontAlgn="base" hangingPunct="0">
              <a:lnSpc>
                <a:spcPct val="140000"/>
              </a:lnSpc>
              <a:spcAft>
                <a:spcPct val="0"/>
              </a:spcAft>
              <a:buClr>
                <a:srgbClr val="6EA0B0"/>
              </a:buClr>
              <a:buNone/>
            </a:pPr>
            <a:r>
              <a:rPr lang="zh-CN" altLang="en-US" sz="2100" b="1" dirty="0">
                <a:solidFill>
                  <a:srgbClr val="000000"/>
                </a:solidFill>
                <a:latin typeface="Times New Roman" panose="02020603050405020304" pitchFamily="18" charset="0"/>
                <a:ea typeface="楷体_GB2312" pitchFamily="49" charset="-122"/>
              </a:rPr>
              <a:t>令</a:t>
            </a:r>
            <a:r>
              <a:rPr lang="en-US" altLang="zh-CN" sz="2100" b="1" dirty="0">
                <a:solidFill>
                  <a:srgbClr val="000000"/>
                </a:solidFill>
                <a:latin typeface="Times New Roman" panose="02020603050405020304" pitchFamily="18" charset="0"/>
                <a:ea typeface="楷体_GB2312" pitchFamily="49" charset="-122"/>
              </a:rPr>
              <a:t>Σ</a:t>
            </a:r>
            <a:r>
              <a:rPr lang="zh-CN" altLang="en-US" sz="2100" b="1" dirty="0">
                <a:solidFill>
                  <a:srgbClr val="000000"/>
                </a:solidFill>
                <a:latin typeface="Times New Roman" panose="02020603050405020304" pitchFamily="18" charset="0"/>
                <a:ea typeface="楷体_GB2312" pitchFamily="49" charset="-122"/>
              </a:rPr>
              <a:t>为有穷字母表，则</a:t>
            </a:r>
            <a:r>
              <a:rPr lang="en-US" altLang="zh-CN" sz="2100" b="1" dirty="0">
                <a:solidFill>
                  <a:srgbClr val="000000"/>
                </a:solidFill>
                <a:latin typeface="Times New Roman" panose="02020603050405020304" pitchFamily="18" charset="0"/>
                <a:ea typeface="楷体_GB2312" pitchFamily="49" charset="-122"/>
              </a:rPr>
              <a:t>Σ</a:t>
            </a:r>
            <a:r>
              <a:rPr lang="zh-CN" altLang="en-US" sz="2100" b="1" dirty="0">
                <a:solidFill>
                  <a:srgbClr val="000000"/>
                </a:solidFill>
                <a:latin typeface="Times New Roman" panose="02020603050405020304" pitchFamily="18" charset="0"/>
                <a:ea typeface="楷体_GB2312" pitchFamily="49" charset="-122"/>
              </a:rPr>
              <a:t>上的正规式和正规集可递归定义如下：</a:t>
            </a:r>
          </a:p>
          <a:p>
            <a:pPr algn="just" eaLnBrk="0" fontAlgn="base" hangingPunct="0">
              <a:lnSpc>
                <a:spcPct val="140000"/>
              </a:lnSpc>
              <a:spcAft>
                <a:spcPct val="0"/>
              </a:spcAft>
              <a:buClr>
                <a:srgbClr val="6EA0B0"/>
              </a:buClr>
              <a:buNone/>
            </a:pPr>
            <a:r>
              <a:rPr lang="en-US" altLang="zh-CN" sz="2100" b="1" dirty="0">
                <a:solidFill>
                  <a:srgbClr val="000000"/>
                </a:solidFill>
                <a:latin typeface="Times New Roman" panose="02020603050405020304" pitchFamily="18" charset="0"/>
                <a:ea typeface="楷体_GB2312" pitchFamily="49" charset="-122"/>
              </a:rPr>
              <a:t>1</a:t>
            </a:r>
            <a:r>
              <a:rPr lang="zh-CN" altLang="en-US" sz="2100" b="1" dirty="0">
                <a:solidFill>
                  <a:srgbClr val="000000"/>
                </a:solidFill>
                <a:latin typeface="Times New Roman" panose="02020603050405020304" pitchFamily="18" charset="0"/>
                <a:ea typeface="楷体_GB2312" pitchFamily="49" charset="-122"/>
              </a:rPr>
              <a:t>）</a:t>
            </a:r>
            <a:r>
              <a:rPr lang="en-US" altLang="zh-CN" sz="2100" b="1" dirty="0">
                <a:solidFill>
                  <a:srgbClr val="000000"/>
                </a:solidFill>
                <a:latin typeface="Times New Roman" panose="02020603050405020304" pitchFamily="18" charset="0"/>
                <a:ea typeface="楷体_GB2312" pitchFamily="49" charset="-122"/>
              </a:rPr>
              <a:t>ε</a:t>
            </a:r>
            <a:r>
              <a:rPr lang="zh-CN" altLang="en-US" sz="2100" b="1" dirty="0">
                <a:solidFill>
                  <a:srgbClr val="000000"/>
                </a:solidFill>
                <a:latin typeface="Times New Roman" panose="02020603050405020304" pitchFamily="18" charset="0"/>
                <a:ea typeface="楷体_GB2312" pitchFamily="49" charset="-122"/>
              </a:rPr>
              <a:t>和</a:t>
            </a:r>
            <a:r>
              <a:rPr lang="zh-CN" altLang="en-US" sz="2100" b="1" dirty="0">
                <a:solidFill>
                  <a:srgbClr val="000000"/>
                </a:solidFill>
                <a:latin typeface="Times New Roman" panose="02020603050405020304" pitchFamily="18" charset="0"/>
                <a:ea typeface="楷体_GB2312" pitchFamily="49" charset="-122"/>
                <a:sym typeface="Symbol" panose="05050102010706020507" pitchFamily="18" charset="2"/>
              </a:rPr>
              <a:t></a:t>
            </a:r>
            <a:r>
              <a:rPr lang="zh-CN" altLang="en-US" sz="2100" b="1" dirty="0">
                <a:solidFill>
                  <a:srgbClr val="000000"/>
                </a:solidFill>
                <a:latin typeface="Times New Roman" panose="02020603050405020304" pitchFamily="18" charset="0"/>
                <a:ea typeface="楷体_GB2312" pitchFamily="49" charset="-122"/>
              </a:rPr>
              <a:t>是</a:t>
            </a:r>
            <a:r>
              <a:rPr lang="en-US" altLang="zh-CN" sz="2100" b="1" dirty="0">
                <a:solidFill>
                  <a:srgbClr val="000000"/>
                </a:solidFill>
                <a:latin typeface="Times New Roman" panose="02020603050405020304" pitchFamily="18" charset="0"/>
                <a:ea typeface="楷体_GB2312" pitchFamily="49" charset="-122"/>
              </a:rPr>
              <a:t>Σ</a:t>
            </a:r>
            <a:r>
              <a:rPr lang="zh-CN" altLang="en-US" sz="2100" b="1" dirty="0">
                <a:solidFill>
                  <a:srgbClr val="000000"/>
                </a:solidFill>
                <a:latin typeface="Times New Roman" panose="02020603050405020304" pitchFamily="18" charset="0"/>
                <a:ea typeface="楷体_GB2312" pitchFamily="49" charset="-122"/>
              </a:rPr>
              <a:t>上的正规式，则它们相应正规集分别为</a:t>
            </a:r>
            <a:r>
              <a:rPr lang="en-US" altLang="zh-CN" sz="2100" b="1" dirty="0">
                <a:solidFill>
                  <a:srgbClr val="000000"/>
                </a:solidFill>
                <a:latin typeface="Times New Roman" panose="02020603050405020304" pitchFamily="18" charset="0"/>
                <a:ea typeface="楷体_GB2312" pitchFamily="49" charset="-122"/>
              </a:rPr>
              <a:t>{</a:t>
            </a:r>
            <a:r>
              <a:rPr lang="el-GR" altLang="en-US" sz="2100" b="1" dirty="0">
                <a:solidFill>
                  <a:srgbClr val="000000"/>
                </a:solidFill>
                <a:latin typeface="Times New Roman" panose="02020603050405020304" pitchFamily="18" charset="0"/>
                <a:ea typeface="楷体_GB2312" pitchFamily="49" charset="-122"/>
              </a:rPr>
              <a:t>ε</a:t>
            </a:r>
            <a:r>
              <a:rPr lang="en-US" altLang="zh-CN" sz="2100" b="1" dirty="0">
                <a:solidFill>
                  <a:srgbClr val="000000"/>
                </a:solidFill>
                <a:latin typeface="Times New Roman" panose="02020603050405020304" pitchFamily="18" charset="0"/>
                <a:ea typeface="楷体_GB2312" pitchFamily="49" charset="-122"/>
              </a:rPr>
              <a:t>}</a:t>
            </a:r>
            <a:r>
              <a:rPr lang="zh-CN" altLang="en-US" sz="2100" b="1" dirty="0">
                <a:solidFill>
                  <a:srgbClr val="000000"/>
                </a:solidFill>
                <a:latin typeface="Times New Roman" panose="02020603050405020304" pitchFamily="18" charset="0"/>
                <a:ea typeface="楷体_GB2312" pitchFamily="49" charset="-122"/>
              </a:rPr>
              <a:t>和</a:t>
            </a:r>
            <a:r>
              <a:rPr lang="zh-CN" altLang="en-US" sz="2100" b="1" dirty="0">
                <a:solidFill>
                  <a:srgbClr val="000000"/>
                </a:solidFill>
                <a:latin typeface="Times New Roman" panose="02020603050405020304" pitchFamily="18" charset="0"/>
                <a:ea typeface="楷体_GB2312" pitchFamily="49" charset="-122"/>
                <a:sym typeface="Symbol" panose="05050102010706020507" pitchFamily="18" charset="2"/>
              </a:rPr>
              <a:t></a:t>
            </a:r>
            <a:r>
              <a:rPr lang="zh-CN" altLang="en-US" sz="2100" b="1" dirty="0">
                <a:solidFill>
                  <a:srgbClr val="000000"/>
                </a:solidFill>
                <a:latin typeface="Times New Roman" panose="02020603050405020304" pitchFamily="18" charset="0"/>
                <a:ea typeface="楷体_GB2312" pitchFamily="49" charset="-122"/>
              </a:rPr>
              <a:t>；</a:t>
            </a:r>
          </a:p>
          <a:p>
            <a:pPr algn="just" eaLnBrk="0" fontAlgn="base" hangingPunct="0">
              <a:lnSpc>
                <a:spcPct val="140000"/>
              </a:lnSpc>
              <a:spcAft>
                <a:spcPct val="0"/>
              </a:spcAft>
              <a:buClr>
                <a:srgbClr val="6EA0B0"/>
              </a:buClr>
              <a:buNone/>
            </a:pPr>
            <a:r>
              <a:rPr lang="en-US" altLang="zh-CN" sz="2100" b="1" dirty="0">
                <a:solidFill>
                  <a:srgbClr val="000000"/>
                </a:solidFill>
                <a:latin typeface="Times New Roman" panose="02020603050405020304" pitchFamily="18" charset="0"/>
                <a:ea typeface="楷体_GB2312" pitchFamily="49" charset="-122"/>
              </a:rPr>
              <a:t>2</a:t>
            </a:r>
            <a:r>
              <a:rPr lang="zh-CN" altLang="en-US" sz="2100" b="1" dirty="0">
                <a:solidFill>
                  <a:srgbClr val="000000"/>
                </a:solidFill>
                <a:latin typeface="Times New Roman" panose="02020603050405020304" pitchFamily="18" charset="0"/>
                <a:ea typeface="楷体_GB2312" pitchFamily="49" charset="-122"/>
              </a:rPr>
              <a:t>）对于每一</a:t>
            </a:r>
            <a:r>
              <a:rPr lang="en-US" altLang="zh-CN" sz="2100" b="1" dirty="0" err="1">
                <a:solidFill>
                  <a:srgbClr val="000000"/>
                </a:solidFill>
                <a:latin typeface="Times New Roman" panose="02020603050405020304" pitchFamily="18" charset="0"/>
                <a:ea typeface="楷体_GB2312" pitchFamily="49" charset="-122"/>
              </a:rPr>
              <a:t>a∈Σ</a:t>
            </a:r>
            <a:r>
              <a:rPr lang="zh-CN" altLang="en-US" sz="2100" b="1" dirty="0">
                <a:solidFill>
                  <a:srgbClr val="000000"/>
                </a:solidFill>
                <a:latin typeface="Times New Roman" panose="02020603050405020304" pitchFamily="18" charset="0"/>
                <a:ea typeface="楷体_GB2312" pitchFamily="49" charset="-122"/>
              </a:rPr>
              <a:t>，</a:t>
            </a:r>
            <a:r>
              <a:rPr lang="en-US" altLang="zh-CN" sz="2100" b="1" dirty="0">
                <a:solidFill>
                  <a:srgbClr val="000000"/>
                </a:solidFill>
                <a:latin typeface="Times New Roman" panose="02020603050405020304" pitchFamily="18" charset="0"/>
                <a:ea typeface="楷体_GB2312" pitchFamily="49" charset="-122"/>
              </a:rPr>
              <a:t>a</a:t>
            </a:r>
            <a:r>
              <a:rPr lang="zh-CN" altLang="en-US" sz="2100" b="1" dirty="0">
                <a:solidFill>
                  <a:srgbClr val="000000"/>
                </a:solidFill>
                <a:latin typeface="Times New Roman" panose="02020603050405020304" pitchFamily="18" charset="0"/>
                <a:ea typeface="楷体_GB2312" pitchFamily="49" charset="-122"/>
              </a:rPr>
              <a:t>是</a:t>
            </a:r>
            <a:r>
              <a:rPr lang="en-US" altLang="zh-CN" sz="2100" b="1" dirty="0">
                <a:solidFill>
                  <a:srgbClr val="000000"/>
                </a:solidFill>
                <a:latin typeface="Times New Roman" panose="02020603050405020304" pitchFamily="18" charset="0"/>
                <a:ea typeface="楷体_GB2312" pitchFamily="49" charset="-122"/>
              </a:rPr>
              <a:t>Σ</a:t>
            </a:r>
            <a:r>
              <a:rPr lang="zh-CN" altLang="en-US" sz="2100" b="1" dirty="0">
                <a:solidFill>
                  <a:srgbClr val="000000"/>
                </a:solidFill>
                <a:latin typeface="Times New Roman" panose="02020603050405020304" pitchFamily="18" charset="0"/>
                <a:ea typeface="楷体_GB2312" pitchFamily="49" charset="-122"/>
              </a:rPr>
              <a:t>上一个正规式，则它所表示相应正规集为</a:t>
            </a:r>
            <a:r>
              <a:rPr lang="en-US" altLang="zh-CN" sz="2100" b="1" dirty="0">
                <a:solidFill>
                  <a:srgbClr val="000000"/>
                </a:solidFill>
                <a:latin typeface="Times New Roman" panose="02020603050405020304" pitchFamily="18" charset="0"/>
                <a:ea typeface="楷体_GB2312" pitchFamily="49" charset="-122"/>
              </a:rPr>
              <a:t>{ a }</a:t>
            </a:r>
            <a:endParaRPr lang="zh-CN" altLang="en-US" sz="2100" b="1" dirty="0">
              <a:solidFill>
                <a:srgbClr val="000000"/>
              </a:solidFill>
              <a:latin typeface="Times New Roman" panose="02020603050405020304" pitchFamily="18" charset="0"/>
              <a:ea typeface="楷体_GB2312" pitchFamily="49" charset="-122"/>
            </a:endParaRPr>
          </a:p>
          <a:p>
            <a:pPr algn="just" eaLnBrk="0" fontAlgn="base" hangingPunct="0">
              <a:lnSpc>
                <a:spcPct val="140000"/>
              </a:lnSpc>
              <a:spcAft>
                <a:spcPct val="0"/>
              </a:spcAft>
              <a:buClr>
                <a:srgbClr val="6EA0B0"/>
              </a:buClr>
              <a:buNone/>
            </a:pPr>
            <a:r>
              <a:rPr lang="en-US" altLang="zh-CN" sz="2100" b="1" dirty="0">
                <a:solidFill>
                  <a:srgbClr val="000000"/>
                </a:solidFill>
                <a:latin typeface="Times New Roman" panose="02020603050405020304" pitchFamily="18" charset="0"/>
                <a:ea typeface="楷体_GB2312" pitchFamily="49" charset="-122"/>
              </a:rPr>
              <a:t>3</a:t>
            </a:r>
            <a:r>
              <a:rPr lang="zh-CN" altLang="en-US" sz="2100" b="1" dirty="0">
                <a:solidFill>
                  <a:srgbClr val="000000"/>
                </a:solidFill>
                <a:latin typeface="Times New Roman" panose="02020603050405020304" pitchFamily="18" charset="0"/>
                <a:ea typeface="楷体_GB2312" pitchFamily="49" charset="-122"/>
              </a:rPr>
              <a:t>）如果</a:t>
            </a:r>
            <a:r>
              <a:rPr lang="en-US" altLang="zh-CN" sz="2100" b="1" dirty="0">
                <a:solidFill>
                  <a:srgbClr val="000000"/>
                </a:solidFill>
                <a:latin typeface="Times New Roman" panose="02020603050405020304" pitchFamily="18" charset="0"/>
                <a:ea typeface="楷体_GB2312" pitchFamily="49" charset="-122"/>
              </a:rPr>
              <a:t>e</a:t>
            </a:r>
            <a:r>
              <a:rPr lang="en-US" altLang="zh-CN" sz="2100" b="1" baseline="-25000" dirty="0">
                <a:solidFill>
                  <a:srgbClr val="000000"/>
                </a:solidFill>
                <a:latin typeface="Times New Roman" panose="02020603050405020304" pitchFamily="18" charset="0"/>
                <a:ea typeface="楷体_GB2312" pitchFamily="49" charset="-122"/>
              </a:rPr>
              <a:t>1</a:t>
            </a:r>
            <a:r>
              <a:rPr lang="zh-CN" altLang="en-US" sz="2100" b="1" dirty="0">
                <a:solidFill>
                  <a:srgbClr val="000000"/>
                </a:solidFill>
                <a:latin typeface="Times New Roman" panose="02020603050405020304" pitchFamily="18" charset="0"/>
                <a:ea typeface="楷体_GB2312" pitchFamily="49" charset="-122"/>
              </a:rPr>
              <a:t>和</a:t>
            </a:r>
            <a:r>
              <a:rPr lang="en-US" altLang="zh-CN" sz="2100" b="1" dirty="0">
                <a:solidFill>
                  <a:srgbClr val="000000"/>
                </a:solidFill>
                <a:latin typeface="Times New Roman" panose="02020603050405020304" pitchFamily="18" charset="0"/>
                <a:ea typeface="楷体_GB2312" pitchFamily="49" charset="-122"/>
              </a:rPr>
              <a:t>e</a:t>
            </a:r>
            <a:r>
              <a:rPr lang="en-US" altLang="zh-CN" sz="2100" b="1" baseline="-25000" dirty="0">
                <a:solidFill>
                  <a:srgbClr val="000000"/>
                </a:solidFill>
                <a:latin typeface="Times New Roman" panose="02020603050405020304" pitchFamily="18" charset="0"/>
                <a:ea typeface="楷体_GB2312" pitchFamily="49" charset="-122"/>
              </a:rPr>
              <a:t>2</a:t>
            </a:r>
            <a:r>
              <a:rPr lang="zh-CN" altLang="en-US" sz="2100" b="1" dirty="0">
                <a:solidFill>
                  <a:srgbClr val="000000"/>
                </a:solidFill>
                <a:latin typeface="Times New Roman" panose="02020603050405020304" pitchFamily="18" charset="0"/>
                <a:ea typeface="楷体_GB2312" pitchFamily="49" charset="-122"/>
              </a:rPr>
              <a:t>是</a:t>
            </a:r>
            <a:r>
              <a:rPr lang="en-US" altLang="zh-CN" sz="2100" b="1" dirty="0">
                <a:solidFill>
                  <a:srgbClr val="000000"/>
                </a:solidFill>
                <a:latin typeface="Times New Roman" panose="02020603050405020304" pitchFamily="18" charset="0"/>
                <a:ea typeface="楷体_GB2312" pitchFamily="49" charset="-122"/>
              </a:rPr>
              <a:t>Σ</a:t>
            </a:r>
            <a:r>
              <a:rPr lang="zh-CN" altLang="en-US" sz="2100" b="1" dirty="0">
                <a:solidFill>
                  <a:srgbClr val="000000"/>
                </a:solidFill>
                <a:latin typeface="Times New Roman" panose="02020603050405020304" pitchFamily="18" charset="0"/>
                <a:ea typeface="楷体_GB2312" pitchFamily="49" charset="-122"/>
              </a:rPr>
              <a:t>上的正规式，相应正规集分别记为</a:t>
            </a:r>
            <a:r>
              <a:rPr lang="en-US" altLang="zh-CN" sz="2100" b="1" dirty="0">
                <a:solidFill>
                  <a:srgbClr val="000000"/>
                </a:solidFill>
                <a:latin typeface="Times New Roman" panose="02020603050405020304" pitchFamily="18" charset="0"/>
                <a:ea typeface="楷体_GB2312" pitchFamily="49" charset="-122"/>
              </a:rPr>
              <a:t>L(e</a:t>
            </a:r>
            <a:r>
              <a:rPr lang="en-US" altLang="zh-CN" sz="2100" b="1" baseline="-25000" dirty="0">
                <a:solidFill>
                  <a:srgbClr val="000000"/>
                </a:solidFill>
                <a:latin typeface="Times New Roman" panose="02020603050405020304" pitchFamily="18" charset="0"/>
                <a:ea typeface="楷体_GB2312" pitchFamily="49" charset="-122"/>
              </a:rPr>
              <a:t>1</a:t>
            </a:r>
            <a:r>
              <a:rPr lang="en-US" altLang="zh-CN" sz="2100" b="1" dirty="0">
                <a:solidFill>
                  <a:srgbClr val="000000"/>
                </a:solidFill>
                <a:latin typeface="Times New Roman" panose="02020603050405020304" pitchFamily="18" charset="0"/>
                <a:ea typeface="楷体_GB2312" pitchFamily="49" charset="-122"/>
              </a:rPr>
              <a:t>)</a:t>
            </a:r>
            <a:r>
              <a:rPr lang="zh-CN" altLang="en-US" sz="2100" b="1" dirty="0">
                <a:solidFill>
                  <a:srgbClr val="000000"/>
                </a:solidFill>
                <a:latin typeface="Times New Roman" panose="02020603050405020304" pitchFamily="18" charset="0"/>
                <a:ea typeface="楷体_GB2312" pitchFamily="49" charset="-122"/>
              </a:rPr>
              <a:t>和Ｌ</a:t>
            </a:r>
            <a:r>
              <a:rPr lang="en-US" altLang="zh-CN" sz="2100" b="1" dirty="0">
                <a:solidFill>
                  <a:srgbClr val="000000"/>
                </a:solidFill>
                <a:latin typeface="Times New Roman" panose="02020603050405020304" pitchFamily="18" charset="0"/>
                <a:ea typeface="楷体_GB2312" pitchFamily="49" charset="-122"/>
              </a:rPr>
              <a:t>(e</a:t>
            </a:r>
            <a:r>
              <a:rPr lang="en-US" altLang="zh-CN" sz="2100" b="1" baseline="-25000" dirty="0">
                <a:solidFill>
                  <a:srgbClr val="000000"/>
                </a:solidFill>
                <a:latin typeface="Times New Roman" panose="02020603050405020304" pitchFamily="18" charset="0"/>
                <a:ea typeface="楷体_GB2312" pitchFamily="49" charset="-122"/>
              </a:rPr>
              <a:t>2</a:t>
            </a:r>
            <a:r>
              <a:rPr lang="en-US" altLang="zh-CN" sz="2100" b="1" dirty="0">
                <a:solidFill>
                  <a:srgbClr val="000000"/>
                </a:solidFill>
                <a:latin typeface="Times New Roman" panose="02020603050405020304" pitchFamily="18" charset="0"/>
                <a:ea typeface="楷体_GB2312" pitchFamily="49" charset="-122"/>
              </a:rPr>
              <a:t>)</a:t>
            </a:r>
            <a:r>
              <a:rPr lang="zh-CN" altLang="en-US" sz="2100" b="1" dirty="0">
                <a:solidFill>
                  <a:srgbClr val="000000"/>
                </a:solidFill>
                <a:latin typeface="Times New Roman" panose="02020603050405020304" pitchFamily="18" charset="0"/>
                <a:ea typeface="楷体_GB2312" pitchFamily="49" charset="-122"/>
              </a:rPr>
              <a:t>，则</a:t>
            </a:r>
          </a:p>
          <a:p>
            <a:pPr algn="just" eaLnBrk="0" fontAlgn="base" hangingPunct="0">
              <a:lnSpc>
                <a:spcPct val="140000"/>
              </a:lnSpc>
              <a:spcAft>
                <a:spcPct val="0"/>
              </a:spcAft>
              <a:buClr>
                <a:srgbClr val="6EA0B0"/>
              </a:buClr>
              <a:buNone/>
            </a:pPr>
            <a:r>
              <a:rPr lang="zh-CN" altLang="en-US" sz="2100" b="1" dirty="0">
                <a:solidFill>
                  <a:srgbClr val="000000"/>
                </a:solidFill>
                <a:latin typeface="Times New Roman" panose="02020603050405020304" pitchFamily="18" charset="0"/>
                <a:ea typeface="楷体_GB2312" pitchFamily="49" charset="-122"/>
                <a:sym typeface="Symbol" panose="05050102010706020507" pitchFamily="18" charset="2"/>
              </a:rPr>
              <a:t>    （</a:t>
            </a:r>
            <a:r>
              <a:rPr lang="en-US" altLang="zh-CN" sz="2100" b="1" dirty="0">
                <a:solidFill>
                  <a:srgbClr val="000000"/>
                </a:solidFill>
                <a:latin typeface="Times New Roman" panose="02020603050405020304" pitchFamily="18" charset="0"/>
                <a:ea typeface="楷体_GB2312" pitchFamily="49" charset="-122"/>
                <a:sym typeface="Symbol" panose="05050102010706020507" pitchFamily="18" charset="2"/>
              </a:rPr>
              <a:t>1</a:t>
            </a:r>
            <a:r>
              <a:rPr lang="zh-CN" altLang="en-US" sz="2100" b="1" dirty="0">
                <a:solidFill>
                  <a:srgbClr val="000000"/>
                </a:solidFill>
                <a:latin typeface="Times New Roman" panose="02020603050405020304" pitchFamily="18" charset="0"/>
                <a:ea typeface="楷体_GB2312" pitchFamily="49" charset="-122"/>
                <a:sym typeface="Symbol" panose="05050102010706020507" pitchFamily="18" charset="2"/>
              </a:rPr>
              <a:t>） </a:t>
            </a:r>
            <a:r>
              <a:rPr lang="en-US" altLang="zh-CN" sz="2100" b="1" dirty="0">
                <a:solidFill>
                  <a:srgbClr val="000000"/>
                </a:solidFill>
                <a:latin typeface="Times New Roman" panose="02020603050405020304" pitchFamily="18" charset="0"/>
                <a:ea typeface="楷体_GB2312" pitchFamily="49" charset="-122"/>
                <a:sym typeface="Symbol" panose="05050102010706020507" pitchFamily="18" charset="2"/>
              </a:rPr>
              <a:t>(e</a:t>
            </a:r>
            <a:r>
              <a:rPr lang="en-US" altLang="zh-CN" sz="2100" b="1" baseline="-25000" dirty="0">
                <a:solidFill>
                  <a:srgbClr val="000000"/>
                </a:solidFill>
                <a:latin typeface="Times New Roman" panose="02020603050405020304" pitchFamily="18" charset="0"/>
                <a:ea typeface="楷体_GB2312" pitchFamily="49" charset="-122"/>
                <a:sym typeface="Symbol" panose="05050102010706020507" pitchFamily="18" charset="2"/>
              </a:rPr>
              <a:t>1</a:t>
            </a:r>
            <a:r>
              <a:rPr lang="en-US" altLang="zh-CN" sz="2100" b="1" dirty="0">
                <a:solidFill>
                  <a:srgbClr val="000000"/>
                </a:solidFill>
                <a:latin typeface="Times New Roman" panose="02020603050405020304" pitchFamily="18" charset="0"/>
                <a:ea typeface="楷体_GB2312" pitchFamily="49" charset="-122"/>
                <a:sym typeface="Symbol" panose="05050102010706020507" pitchFamily="18" charset="2"/>
              </a:rPr>
              <a:t>)</a:t>
            </a:r>
            <a:r>
              <a:rPr lang="zh-CN" altLang="en-US" sz="2100" b="1" dirty="0">
                <a:solidFill>
                  <a:srgbClr val="000000"/>
                </a:solidFill>
                <a:latin typeface="Times New Roman" panose="02020603050405020304" pitchFamily="18" charset="0"/>
                <a:ea typeface="楷体_GB2312" pitchFamily="49" charset="-122"/>
                <a:sym typeface="Symbol" panose="05050102010706020507" pitchFamily="18" charset="2"/>
              </a:rPr>
              <a:t>是正规式，其相应的正规集为</a:t>
            </a:r>
            <a:r>
              <a:rPr lang="en-US" altLang="zh-CN" sz="2100" b="1" dirty="0">
                <a:solidFill>
                  <a:srgbClr val="000000"/>
                </a:solidFill>
                <a:latin typeface="Times New Roman" panose="02020603050405020304" pitchFamily="18" charset="0"/>
                <a:ea typeface="楷体_GB2312" pitchFamily="49" charset="-122"/>
                <a:sym typeface="Symbol" panose="05050102010706020507" pitchFamily="18" charset="2"/>
              </a:rPr>
              <a:t>L((e</a:t>
            </a:r>
            <a:r>
              <a:rPr lang="en-US" altLang="zh-CN" sz="2100" b="1" baseline="-25000" dirty="0">
                <a:solidFill>
                  <a:srgbClr val="000000"/>
                </a:solidFill>
                <a:latin typeface="Times New Roman" panose="02020603050405020304" pitchFamily="18" charset="0"/>
                <a:ea typeface="楷体_GB2312" pitchFamily="49" charset="-122"/>
                <a:sym typeface="Symbol" panose="05050102010706020507" pitchFamily="18" charset="2"/>
              </a:rPr>
              <a:t>1</a:t>
            </a:r>
            <a:r>
              <a:rPr lang="en-US" altLang="zh-CN" sz="2100" b="1" dirty="0">
                <a:solidFill>
                  <a:srgbClr val="000000"/>
                </a:solidFill>
                <a:latin typeface="Times New Roman" panose="02020603050405020304" pitchFamily="18" charset="0"/>
                <a:ea typeface="楷体_GB2312" pitchFamily="49" charset="-122"/>
                <a:sym typeface="Symbol" panose="05050102010706020507" pitchFamily="18" charset="2"/>
              </a:rPr>
              <a:t>))=L(e</a:t>
            </a:r>
            <a:r>
              <a:rPr lang="en-US" altLang="zh-CN" sz="2100" b="1" baseline="-25000" dirty="0">
                <a:solidFill>
                  <a:srgbClr val="000000"/>
                </a:solidFill>
                <a:latin typeface="Times New Roman" panose="02020603050405020304" pitchFamily="18" charset="0"/>
                <a:ea typeface="楷体_GB2312" pitchFamily="49" charset="-122"/>
                <a:sym typeface="Symbol" panose="05050102010706020507" pitchFamily="18" charset="2"/>
              </a:rPr>
              <a:t>1</a:t>
            </a:r>
            <a:r>
              <a:rPr lang="en-US" altLang="zh-CN" sz="2100" b="1" dirty="0">
                <a:solidFill>
                  <a:srgbClr val="000000"/>
                </a:solidFill>
                <a:latin typeface="Times New Roman" panose="02020603050405020304" pitchFamily="18" charset="0"/>
                <a:ea typeface="楷体_GB2312" pitchFamily="49" charset="-122"/>
                <a:sym typeface="Symbol" panose="05050102010706020507" pitchFamily="18" charset="2"/>
              </a:rPr>
              <a:t>)</a:t>
            </a:r>
          </a:p>
          <a:p>
            <a:pPr algn="just" eaLnBrk="0" fontAlgn="base" hangingPunct="0">
              <a:lnSpc>
                <a:spcPct val="140000"/>
              </a:lnSpc>
              <a:spcAft>
                <a:spcPct val="0"/>
              </a:spcAft>
              <a:buClr>
                <a:srgbClr val="6EA0B0"/>
              </a:buClr>
              <a:buNone/>
            </a:pPr>
            <a:r>
              <a:rPr lang="zh-CN" altLang="en-US" sz="2100" b="1" dirty="0">
                <a:solidFill>
                  <a:srgbClr val="000000"/>
                </a:solidFill>
                <a:latin typeface="Times New Roman" panose="02020603050405020304" pitchFamily="18" charset="0"/>
                <a:ea typeface="楷体_GB2312" pitchFamily="49" charset="-122"/>
                <a:sym typeface="Symbol" panose="05050102010706020507" pitchFamily="18" charset="2"/>
              </a:rPr>
              <a:t>    （</a:t>
            </a:r>
            <a:r>
              <a:rPr lang="en-US" altLang="zh-CN" sz="2100" b="1" dirty="0">
                <a:solidFill>
                  <a:srgbClr val="000000"/>
                </a:solidFill>
                <a:latin typeface="Times New Roman" panose="02020603050405020304" pitchFamily="18" charset="0"/>
                <a:ea typeface="楷体_GB2312" pitchFamily="49" charset="-122"/>
                <a:sym typeface="Symbol" panose="05050102010706020507" pitchFamily="18" charset="2"/>
              </a:rPr>
              <a:t>2</a:t>
            </a:r>
            <a:r>
              <a:rPr lang="zh-CN" altLang="en-US" sz="2100" b="1" dirty="0">
                <a:solidFill>
                  <a:srgbClr val="000000"/>
                </a:solidFill>
                <a:latin typeface="Times New Roman" panose="02020603050405020304" pitchFamily="18" charset="0"/>
                <a:ea typeface="楷体_GB2312" pitchFamily="49" charset="-122"/>
                <a:sym typeface="Symbol" panose="05050102010706020507" pitchFamily="18" charset="2"/>
              </a:rPr>
              <a:t>） </a:t>
            </a:r>
            <a:r>
              <a:rPr lang="en-US" altLang="zh-CN" sz="2100" b="1" dirty="0">
                <a:solidFill>
                  <a:srgbClr val="000000"/>
                </a:solidFill>
                <a:latin typeface="Times New Roman" panose="02020603050405020304" pitchFamily="18" charset="0"/>
                <a:ea typeface="楷体_GB2312" pitchFamily="49" charset="-122"/>
                <a:sym typeface="Symbol" panose="05050102010706020507" pitchFamily="18" charset="2"/>
              </a:rPr>
              <a:t>e</a:t>
            </a:r>
            <a:r>
              <a:rPr lang="en-US" altLang="zh-CN" sz="2100" b="1" baseline="-25000" dirty="0">
                <a:solidFill>
                  <a:srgbClr val="000000"/>
                </a:solidFill>
                <a:latin typeface="Times New Roman" panose="02020603050405020304" pitchFamily="18" charset="0"/>
                <a:ea typeface="楷体_GB2312" pitchFamily="49" charset="-122"/>
                <a:sym typeface="Symbol" panose="05050102010706020507" pitchFamily="18" charset="2"/>
              </a:rPr>
              <a:t>1 </a:t>
            </a:r>
            <a:r>
              <a:rPr lang="en-US" altLang="zh-CN" sz="2100" b="1" dirty="0">
                <a:solidFill>
                  <a:srgbClr val="000000"/>
                </a:solidFill>
                <a:latin typeface="Times New Roman" panose="02020603050405020304" pitchFamily="18" charset="0"/>
                <a:ea typeface="楷体_GB2312" pitchFamily="49" charset="-122"/>
                <a:sym typeface="Symbol" panose="05050102010706020507" pitchFamily="18" charset="2"/>
              </a:rPr>
              <a:t>| e</a:t>
            </a:r>
            <a:r>
              <a:rPr lang="en-US" altLang="zh-CN" sz="2100" b="1" baseline="-25000" dirty="0">
                <a:solidFill>
                  <a:srgbClr val="000000"/>
                </a:solidFill>
                <a:latin typeface="Times New Roman" panose="02020603050405020304" pitchFamily="18" charset="0"/>
                <a:ea typeface="楷体_GB2312" pitchFamily="49" charset="-122"/>
                <a:sym typeface="Symbol" panose="05050102010706020507" pitchFamily="18" charset="2"/>
              </a:rPr>
              <a:t>2</a:t>
            </a:r>
            <a:r>
              <a:rPr lang="zh-CN" altLang="en-US" sz="2100" b="1" dirty="0">
                <a:solidFill>
                  <a:srgbClr val="000000"/>
                </a:solidFill>
                <a:latin typeface="Times New Roman" panose="02020603050405020304" pitchFamily="18" charset="0"/>
                <a:ea typeface="楷体_GB2312" pitchFamily="49" charset="-122"/>
                <a:sym typeface="Symbol" panose="05050102010706020507" pitchFamily="18" charset="2"/>
              </a:rPr>
              <a:t>是正规式，其相应正规集为</a:t>
            </a:r>
            <a:r>
              <a:rPr lang="en-US" altLang="zh-CN" sz="2100" b="1" dirty="0">
                <a:solidFill>
                  <a:srgbClr val="000000"/>
                </a:solidFill>
                <a:latin typeface="Times New Roman" panose="02020603050405020304" pitchFamily="18" charset="0"/>
                <a:ea typeface="楷体_GB2312" pitchFamily="49" charset="-122"/>
                <a:sym typeface="Symbol" panose="05050102010706020507" pitchFamily="18" charset="2"/>
              </a:rPr>
              <a:t>L(e</a:t>
            </a:r>
            <a:r>
              <a:rPr lang="en-US" altLang="zh-CN" sz="2100" b="1" baseline="-25000" dirty="0">
                <a:solidFill>
                  <a:srgbClr val="000000"/>
                </a:solidFill>
                <a:latin typeface="Times New Roman" panose="02020603050405020304" pitchFamily="18" charset="0"/>
                <a:ea typeface="楷体_GB2312" pitchFamily="49" charset="-122"/>
                <a:sym typeface="Symbol" panose="05050102010706020507" pitchFamily="18" charset="2"/>
              </a:rPr>
              <a:t>1 </a:t>
            </a:r>
            <a:r>
              <a:rPr lang="en-US" altLang="zh-CN" sz="2100" b="1" dirty="0">
                <a:solidFill>
                  <a:srgbClr val="000000"/>
                </a:solidFill>
                <a:latin typeface="Times New Roman" panose="02020603050405020304" pitchFamily="18" charset="0"/>
                <a:ea typeface="楷体_GB2312" pitchFamily="49" charset="-122"/>
                <a:sym typeface="Symbol" panose="05050102010706020507" pitchFamily="18" charset="2"/>
              </a:rPr>
              <a:t>| e</a:t>
            </a:r>
            <a:r>
              <a:rPr lang="en-US" altLang="zh-CN" sz="2100" b="1" baseline="-25000" dirty="0">
                <a:solidFill>
                  <a:srgbClr val="000000"/>
                </a:solidFill>
                <a:latin typeface="Times New Roman" panose="02020603050405020304" pitchFamily="18" charset="0"/>
                <a:ea typeface="楷体_GB2312" pitchFamily="49" charset="-122"/>
                <a:sym typeface="Symbol" panose="05050102010706020507" pitchFamily="18" charset="2"/>
              </a:rPr>
              <a:t>2</a:t>
            </a:r>
            <a:r>
              <a:rPr lang="en-US" altLang="zh-CN" sz="2100" b="1" dirty="0">
                <a:solidFill>
                  <a:srgbClr val="000000"/>
                </a:solidFill>
                <a:latin typeface="Times New Roman" panose="02020603050405020304" pitchFamily="18" charset="0"/>
                <a:ea typeface="楷体_GB2312" pitchFamily="49" charset="-122"/>
                <a:sym typeface="Symbol" panose="05050102010706020507" pitchFamily="18" charset="2"/>
              </a:rPr>
              <a:t>)</a:t>
            </a:r>
            <a:r>
              <a:rPr lang="zh-CN" altLang="en-US" sz="2100" b="1" dirty="0">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100" b="1" dirty="0">
                <a:solidFill>
                  <a:srgbClr val="000000"/>
                </a:solidFill>
                <a:latin typeface="Times New Roman" panose="02020603050405020304" pitchFamily="18" charset="0"/>
                <a:ea typeface="楷体_GB2312" pitchFamily="49" charset="-122"/>
                <a:sym typeface="Symbol" panose="05050102010706020507" pitchFamily="18" charset="2"/>
              </a:rPr>
              <a:t>L(e1) ∪L(e</a:t>
            </a:r>
            <a:r>
              <a:rPr lang="en-US" altLang="zh-CN" sz="2100" b="1" baseline="-25000" dirty="0">
                <a:solidFill>
                  <a:srgbClr val="000000"/>
                </a:solidFill>
                <a:latin typeface="Times New Roman" panose="02020603050405020304" pitchFamily="18" charset="0"/>
                <a:ea typeface="楷体_GB2312" pitchFamily="49" charset="-122"/>
                <a:sym typeface="Symbol" panose="05050102010706020507" pitchFamily="18" charset="2"/>
              </a:rPr>
              <a:t>2</a:t>
            </a:r>
            <a:r>
              <a:rPr lang="en-US" altLang="zh-CN" sz="2100" b="1" dirty="0">
                <a:solidFill>
                  <a:srgbClr val="000000"/>
                </a:solidFill>
                <a:latin typeface="Times New Roman" panose="02020603050405020304" pitchFamily="18" charset="0"/>
                <a:ea typeface="楷体_GB2312" pitchFamily="49" charset="-122"/>
                <a:sym typeface="Symbol" panose="05050102010706020507" pitchFamily="18" charset="2"/>
              </a:rPr>
              <a:t>)</a:t>
            </a:r>
          </a:p>
          <a:p>
            <a:pPr algn="just" eaLnBrk="0" fontAlgn="base" hangingPunct="0">
              <a:lnSpc>
                <a:spcPct val="140000"/>
              </a:lnSpc>
              <a:spcAft>
                <a:spcPct val="0"/>
              </a:spcAft>
              <a:buClr>
                <a:srgbClr val="6EA0B0"/>
              </a:buClr>
              <a:buNone/>
            </a:pPr>
            <a:r>
              <a:rPr lang="zh-CN" altLang="en-US" sz="2100" b="1" dirty="0">
                <a:solidFill>
                  <a:srgbClr val="000000"/>
                </a:solidFill>
                <a:latin typeface="Times New Roman" panose="02020603050405020304" pitchFamily="18" charset="0"/>
                <a:ea typeface="楷体_GB2312" pitchFamily="49" charset="-122"/>
                <a:sym typeface="Symbol" panose="05050102010706020507" pitchFamily="18" charset="2"/>
              </a:rPr>
              <a:t>    （</a:t>
            </a:r>
            <a:r>
              <a:rPr lang="en-US" altLang="zh-CN" sz="2100" b="1" dirty="0">
                <a:solidFill>
                  <a:srgbClr val="000000"/>
                </a:solidFill>
                <a:latin typeface="Times New Roman" panose="02020603050405020304" pitchFamily="18" charset="0"/>
                <a:ea typeface="楷体_GB2312" pitchFamily="49" charset="-122"/>
                <a:sym typeface="Symbol" panose="05050102010706020507" pitchFamily="18" charset="2"/>
              </a:rPr>
              <a:t>3</a:t>
            </a:r>
            <a:r>
              <a:rPr lang="zh-CN" altLang="en-US" sz="2100" b="1" dirty="0">
                <a:solidFill>
                  <a:srgbClr val="000000"/>
                </a:solidFill>
                <a:latin typeface="Times New Roman" panose="02020603050405020304" pitchFamily="18" charset="0"/>
                <a:ea typeface="楷体_GB2312" pitchFamily="49" charset="-122"/>
                <a:sym typeface="Symbol" panose="05050102010706020507" pitchFamily="18" charset="2"/>
              </a:rPr>
              <a:t>） </a:t>
            </a:r>
            <a:r>
              <a:rPr lang="en-US" altLang="zh-CN" sz="2100" b="1" dirty="0">
                <a:solidFill>
                  <a:srgbClr val="000000"/>
                </a:solidFill>
                <a:latin typeface="Times New Roman" panose="02020603050405020304" pitchFamily="18" charset="0"/>
                <a:ea typeface="楷体_GB2312" pitchFamily="49" charset="-122"/>
                <a:sym typeface="Symbol" panose="05050102010706020507" pitchFamily="18" charset="2"/>
              </a:rPr>
              <a:t>e</a:t>
            </a:r>
            <a:r>
              <a:rPr lang="en-US" altLang="zh-CN" sz="2100" b="1" baseline="-25000" dirty="0">
                <a:solidFill>
                  <a:srgbClr val="000000"/>
                </a:solidFill>
                <a:latin typeface="Times New Roman" panose="02020603050405020304" pitchFamily="18" charset="0"/>
                <a:ea typeface="楷体_GB2312" pitchFamily="49" charset="-122"/>
                <a:sym typeface="Symbol" panose="05050102010706020507" pitchFamily="18" charset="2"/>
              </a:rPr>
              <a:t>1</a:t>
            </a:r>
            <a:r>
              <a:rPr lang="en-US" altLang="zh-CN" sz="2100" b="1" dirty="0">
                <a:solidFill>
                  <a:srgbClr val="000000"/>
                </a:solidFill>
                <a:latin typeface="Times New Roman" panose="02020603050405020304" pitchFamily="18" charset="0"/>
                <a:ea typeface="楷体_GB2312" pitchFamily="49" charset="-122"/>
                <a:sym typeface="Symbol" panose="05050102010706020507" pitchFamily="18" charset="2"/>
              </a:rPr>
              <a:t>·e</a:t>
            </a:r>
            <a:r>
              <a:rPr lang="en-US" altLang="zh-CN" sz="2100" b="1" baseline="-25000" dirty="0">
                <a:solidFill>
                  <a:srgbClr val="000000"/>
                </a:solidFill>
                <a:latin typeface="Times New Roman" panose="02020603050405020304" pitchFamily="18" charset="0"/>
                <a:ea typeface="楷体_GB2312" pitchFamily="49" charset="-122"/>
                <a:sym typeface="Symbol" panose="05050102010706020507" pitchFamily="18" charset="2"/>
              </a:rPr>
              <a:t>2</a:t>
            </a:r>
            <a:r>
              <a:rPr lang="zh-CN" altLang="en-US" sz="2100" b="1" dirty="0">
                <a:solidFill>
                  <a:srgbClr val="000000"/>
                </a:solidFill>
                <a:latin typeface="Times New Roman" panose="02020603050405020304" pitchFamily="18" charset="0"/>
                <a:ea typeface="楷体_GB2312" pitchFamily="49" charset="-122"/>
                <a:sym typeface="Symbol" panose="05050102010706020507" pitchFamily="18" charset="2"/>
              </a:rPr>
              <a:t>是正规式，其相应正规集为</a:t>
            </a:r>
            <a:r>
              <a:rPr lang="en-US" altLang="zh-CN" sz="2100" b="1" dirty="0">
                <a:solidFill>
                  <a:srgbClr val="000000"/>
                </a:solidFill>
                <a:latin typeface="Times New Roman" panose="02020603050405020304" pitchFamily="18" charset="0"/>
                <a:ea typeface="楷体_GB2312" pitchFamily="49" charset="-122"/>
                <a:sym typeface="Symbol" panose="05050102010706020507" pitchFamily="18" charset="2"/>
              </a:rPr>
              <a:t>L(e</a:t>
            </a:r>
            <a:r>
              <a:rPr lang="en-US" altLang="zh-CN" sz="2100" b="1" baseline="-25000" dirty="0">
                <a:solidFill>
                  <a:srgbClr val="000000"/>
                </a:solidFill>
                <a:latin typeface="Times New Roman" panose="02020603050405020304" pitchFamily="18" charset="0"/>
                <a:ea typeface="楷体_GB2312" pitchFamily="49" charset="-122"/>
                <a:sym typeface="Symbol" panose="05050102010706020507" pitchFamily="18" charset="2"/>
              </a:rPr>
              <a:t>1</a:t>
            </a:r>
            <a:r>
              <a:rPr lang="en-US" altLang="zh-CN" sz="2100" b="1" dirty="0">
                <a:solidFill>
                  <a:srgbClr val="000000"/>
                </a:solidFill>
                <a:latin typeface="Times New Roman" panose="02020603050405020304" pitchFamily="18" charset="0"/>
                <a:ea typeface="楷体_GB2312" pitchFamily="49" charset="-122"/>
                <a:sym typeface="Symbol" panose="05050102010706020507" pitchFamily="18" charset="2"/>
              </a:rPr>
              <a:t>·e</a:t>
            </a:r>
            <a:r>
              <a:rPr lang="en-US" altLang="zh-CN" sz="2100" b="1" baseline="-25000" dirty="0">
                <a:solidFill>
                  <a:srgbClr val="000000"/>
                </a:solidFill>
                <a:latin typeface="Times New Roman" panose="02020603050405020304" pitchFamily="18" charset="0"/>
                <a:ea typeface="楷体_GB2312" pitchFamily="49" charset="-122"/>
                <a:sym typeface="Symbol" panose="05050102010706020507" pitchFamily="18" charset="2"/>
              </a:rPr>
              <a:t>2</a:t>
            </a:r>
            <a:r>
              <a:rPr lang="en-US" altLang="zh-CN" sz="2100" b="1" dirty="0">
                <a:solidFill>
                  <a:srgbClr val="000000"/>
                </a:solidFill>
                <a:latin typeface="Times New Roman" panose="02020603050405020304" pitchFamily="18" charset="0"/>
                <a:ea typeface="楷体_GB2312" pitchFamily="49" charset="-122"/>
                <a:sym typeface="Symbol" panose="05050102010706020507" pitchFamily="18" charset="2"/>
              </a:rPr>
              <a:t>)</a:t>
            </a:r>
            <a:r>
              <a:rPr lang="zh-CN" altLang="en-US" sz="2100" b="1" dirty="0">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100" b="1" dirty="0">
                <a:solidFill>
                  <a:srgbClr val="000000"/>
                </a:solidFill>
                <a:latin typeface="Times New Roman" panose="02020603050405020304" pitchFamily="18" charset="0"/>
                <a:ea typeface="楷体_GB2312" pitchFamily="49" charset="-122"/>
                <a:sym typeface="Symbol" panose="05050102010706020507" pitchFamily="18" charset="2"/>
              </a:rPr>
              <a:t>L(e</a:t>
            </a:r>
            <a:r>
              <a:rPr lang="en-US" altLang="zh-CN" sz="2100" b="1" baseline="-25000" dirty="0">
                <a:solidFill>
                  <a:srgbClr val="000000"/>
                </a:solidFill>
                <a:latin typeface="Times New Roman" panose="02020603050405020304" pitchFamily="18" charset="0"/>
                <a:ea typeface="楷体_GB2312" pitchFamily="49" charset="-122"/>
                <a:sym typeface="Symbol" panose="05050102010706020507" pitchFamily="18" charset="2"/>
              </a:rPr>
              <a:t>1</a:t>
            </a:r>
            <a:r>
              <a:rPr lang="en-US" altLang="zh-CN" sz="2100" b="1" dirty="0">
                <a:solidFill>
                  <a:srgbClr val="000000"/>
                </a:solidFill>
                <a:latin typeface="Times New Roman" panose="02020603050405020304" pitchFamily="18" charset="0"/>
                <a:ea typeface="楷体_GB2312" pitchFamily="49" charset="-122"/>
                <a:sym typeface="Symbol" panose="05050102010706020507" pitchFamily="18" charset="2"/>
              </a:rPr>
              <a:t>)</a:t>
            </a:r>
            <a:r>
              <a:rPr lang="zh-CN" altLang="en-US" sz="2100" b="1" dirty="0">
                <a:solidFill>
                  <a:srgbClr val="000000"/>
                </a:solidFill>
                <a:latin typeface="Times New Roman" panose="02020603050405020304" pitchFamily="18" charset="0"/>
                <a:ea typeface="楷体_GB2312" pitchFamily="49" charset="-122"/>
                <a:sym typeface="Symbol" panose="05050102010706020507" pitchFamily="18" charset="2"/>
              </a:rPr>
              <a:t>Ｌ</a:t>
            </a:r>
            <a:r>
              <a:rPr lang="en-US" altLang="zh-CN" sz="2100" b="1" dirty="0">
                <a:solidFill>
                  <a:srgbClr val="000000"/>
                </a:solidFill>
                <a:latin typeface="Times New Roman" panose="02020603050405020304" pitchFamily="18" charset="0"/>
                <a:ea typeface="楷体_GB2312" pitchFamily="49" charset="-122"/>
                <a:sym typeface="Symbol" panose="05050102010706020507" pitchFamily="18" charset="2"/>
              </a:rPr>
              <a:t>(e</a:t>
            </a:r>
            <a:r>
              <a:rPr lang="en-US" altLang="zh-CN" sz="2100" b="1" baseline="-25000" dirty="0">
                <a:solidFill>
                  <a:srgbClr val="000000"/>
                </a:solidFill>
                <a:latin typeface="Times New Roman" panose="02020603050405020304" pitchFamily="18" charset="0"/>
                <a:ea typeface="楷体_GB2312" pitchFamily="49" charset="-122"/>
                <a:sym typeface="Symbol" panose="05050102010706020507" pitchFamily="18" charset="2"/>
              </a:rPr>
              <a:t>2</a:t>
            </a:r>
            <a:r>
              <a:rPr lang="en-US" altLang="zh-CN" sz="2100" b="1" dirty="0">
                <a:solidFill>
                  <a:srgbClr val="000000"/>
                </a:solidFill>
                <a:latin typeface="Times New Roman" panose="02020603050405020304" pitchFamily="18" charset="0"/>
                <a:ea typeface="楷体_GB2312" pitchFamily="49" charset="-122"/>
                <a:sym typeface="Symbol" panose="05050102010706020507" pitchFamily="18" charset="2"/>
              </a:rPr>
              <a:t>)</a:t>
            </a:r>
            <a:endParaRPr lang="zh-CN" altLang="en-US" sz="2100" b="1" dirty="0">
              <a:solidFill>
                <a:srgbClr val="000000"/>
              </a:solidFill>
              <a:latin typeface="Times New Roman" panose="02020603050405020304" pitchFamily="18" charset="0"/>
              <a:ea typeface="楷体_GB2312" pitchFamily="49" charset="-122"/>
              <a:sym typeface="Symbol" panose="05050102010706020507" pitchFamily="18" charset="2"/>
            </a:endParaRPr>
          </a:p>
          <a:p>
            <a:pPr algn="just" eaLnBrk="0" fontAlgn="base" hangingPunct="0">
              <a:lnSpc>
                <a:spcPct val="140000"/>
              </a:lnSpc>
              <a:spcAft>
                <a:spcPct val="0"/>
              </a:spcAft>
              <a:buClr>
                <a:srgbClr val="6EA0B0"/>
              </a:buClr>
              <a:buNone/>
            </a:pPr>
            <a:r>
              <a:rPr lang="zh-CN" altLang="en-US" sz="2100" b="1" dirty="0">
                <a:solidFill>
                  <a:srgbClr val="000000"/>
                </a:solidFill>
                <a:latin typeface="Times New Roman" panose="02020603050405020304" pitchFamily="18" charset="0"/>
                <a:ea typeface="楷体_GB2312" pitchFamily="49" charset="-122"/>
                <a:sym typeface="Symbol" panose="05050102010706020507" pitchFamily="18" charset="2"/>
              </a:rPr>
              <a:t>    （</a:t>
            </a:r>
            <a:r>
              <a:rPr lang="en-US" altLang="zh-CN" sz="2100" b="1" dirty="0">
                <a:solidFill>
                  <a:srgbClr val="000000"/>
                </a:solidFill>
                <a:latin typeface="Times New Roman" panose="02020603050405020304" pitchFamily="18" charset="0"/>
                <a:ea typeface="楷体_GB2312" pitchFamily="49" charset="-122"/>
                <a:sym typeface="Symbol" panose="05050102010706020507" pitchFamily="18" charset="2"/>
              </a:rPr>
              <a:t>4</a:t>
            </a:r>
            <a:r>
              <a:rPr lang="zh-CN" altLang="en-US" sz="2100" b="1" dirty="0">
                <a:solidFill>
                  <a:srgbClr val="000000"/>
                </a:solidFill>
                <a:latin typeface="Times New Roman" panose="02020603050405020304" pitchFamily="18" charset="0"/>
                <a:ea typeface="楷体_GB2312" pitchFamily="49" charset="-122"/>
                <a:sym typeface="Symbol" panose="05050102010706020507" pitchFamily="18" charset="2"/>
              </a:rPr>
              <a:t>） </a:t>
            </a:r>
            <a:r>
              <a:rPr lang="en-US" altLang="zh-CN" sz="2100" b="1" dirty="0">
                <a:solidFill>
                  <a:srgbClr val="000000"/>
                </a:solidFill>
                <a:latin typeface="Times New Roman" panose="02020603050405020304" pitchFamily="18" charset="0"/>
                <a:ea typeface="楷体_GB2312" pitchFamily="49" charset="-122"/>
                <a:sym typeface="Symbol" panose="05050102010706020507" pitchFamily="18" charset="2"/>
              </a:rPr>
              <a:t>(e</a:t>
            </a:r>
            <a:r>
              <a:rPr lang="en-US" altLang="zh-CN" sz="2100" b="1" baseline="-25000" dirty="0">
                <a:solidFill>
                  <a:srgbClr val="000000"/>
                </a:solidFill>
                <a:latin typeface="Times New Roman" panose="02020603050405020304" pitchFamily="18" charset="0"/>
                <a:ea typeface="楷体_GB2312" pitchFamily="49" charset="-122"/>
                <a:sym typeface="Symbol" panose="05050102010706020507" pitchFamily="18" charset="2"/>
              </a:rPr>
              <a:t>1</a:t>
            </a:r>
            <a:r>
              <a:rPr lang="en-US" altLang="zh-CN" sz="2100" b="1" dirty="0">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100" b="1" baseline="30000" dirty="0">
                <a:solidFill>
                  <a:srgbClr val="000000"/>
                </a:solidFill>
                <a:latin typeface="Times New Roman" panose="02020603050405020304" pitchFamily="18" charset="0"/>
                <a:ea typeface="楷体_GB2312" pitchFamily="49" charset="-122"/>
                <a:sym typeface="Symbol" panose="05050102010706020507" pitchFamily="18" charset="2"/>
              </a:rPr>
              <a:t>*</a:t>
            </a:r>
            <a:r>
              <a:rPr lang="zh-CN" altLang="en-US" sz="2100" b="1" dirty="0">
                <a:solidFill>
                  <a:srgbClr val="000000"/>
                </a:solidFill>
                <a:latin typeface="Times New Roman" panose="02020603050405020304" pitchFamily="18" charset="0"/>
                <a:ea typeface="楷体_GB2312" pitchFamily="49" charset="-122"/>
                <a:sym typeface="Symbol" panose="05050102010706020507" pitchFamily="18" charset="2"/>
              </a:rPr>
              <a:t>是正规式，其相应正规集为</a:t>
            </a:r>
            <a:r>
              <a:rPr lang="en-US" altLang="zh-CN" sz="2100" b="1" dirty="0">
                <a:solidFill>
                  <a:srgbClr val="000000"/>
                </a:solidFill>
                <a:latin typeface="Times New Roman" panose="02020603050405020304" pitchFamily="18" charset="0"/>
                <a:ea typeface="楷体_GB2312" pitchFamily="49" charset="-122"/>
                <a:sym typeface="Symbol" panose="05050102010706020507" pitchFamily="18" charset="2"/>
              </a:rPr>
              <a:t>L((e</a:t>
            </a:r>
            <a:r>
              <a:rPr lang="en-US" altLang="zh-CN" sz="2100" b="1" baseline="-25000" dirty="0">
                <a:solidFill>
                  <a:srgbClr val="000000"/>
                </a:solidFill>
                <a:latin typeface="Times New Roman" panose="02020603050405020304" pitchFamily="18" charset="0"/>
                <a:ea typeface="楷体_GB2312" pitchFamily="49" charset="-122"/>
                <a:sym typeface="Symbol" panose="05050102010706020507" pitchFamily="18" charset="2"/>
              </a:rPr>
              <a:t>1</a:t>
            </a:r>
            <a:r>
              <a:rPr lang="en-US" altLang="zh-CN" sz="2100" b="1" dirty="0">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100" b="1" baseline="30000" dirty="0">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100" b="1" dirty="0">
                <a:solidFill>
                  <a:srgbClr val="000000"/>
                </a:solidFill>
                <a:latin typeface="Times New Roman" panose="02020603050405020304" pitchFamily="18" charset="0"/>
                <a:ea typeface="楷体_GB2312" pitchFamily="49" charset="-122"/>
                <a:sym typeface="Symbol" panose="05050102010706020507" pitchFamily="18" charset="2"/>
              </a:rPr>
              <a:t>)</a:t>
            </a:r>
            <a:r>
              <a:rPr lang="zh-CN" altLang="en-US" sz="2100" b="1" dirty="0">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100" b="1" dirty="0">
                <a:solidFill>
                  <a:srgbClr val="000000"/>
                </a:solidFill>
                <a:latin typeface="Times New Roman" panose="02020603050405020304" pitchFamily="18" charset="0"/>
                <a:ea typeface="楷体_GB2312" pitchFamily="49" charset="-122"/>
                <a:sym typeface="Symbol" panose="05050102010706020507" pitchFamily="18" charset="2"/>
              </a:rPr>
              <a:t>(L(e</a:t>
            </a:r>
            <a:r>
              <a:rPr lang="en-US" altLang="zh-CN" sz="2100" b="1" baseline="-25000" dirty="0">
                <a:solidFill>
                  <a:srgbClr val="000000"/>
                </a:solidFill>
                <a:latin typeface="Times New Roman" panose="02020603050405020304" pitchFamily="18" charset="0"/>
                <a:ea typeface="楷体_GB2312" pitchFamily="49" charset="-122"/>
                <a:sym typeface="Symbol" panose="05050102010706020507" pitchFamily="18" charset="2"/>
              </a:rPr>
              <a:t>1</a:t>
            </a:r>
            <a:r>
              <a:rPr lang="en-US" altLang="zh-CN" sz="2100" b="1" dirty="0">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100" b="1" baseline="30000" dirty="0">
                <a:solidFill>
                  <a:srgbClr val="000000"/>
                </a:solidFill>
                <a:latin typeface="Times New Roman" panose="02020603050405020304" pitchFamily="18" charset="0"/>
                <a:ea typeface="楷体_GB2312" pitchFamily="49" charset="-122"/>
                <a:sym typeface="Symbol" panose="05050102010706020507" pitchFamily="18" charset="2"/>
              </a:rPr>
              <a:t>*</a:t>
            </a:r>
            <a:r>
              <a:rPr lang="zh-CN" altLang="en-US" sz="2100" b="1" dirty="0">
                <a:solidFill>
                  <a:srgbClr val="000000"/>
                </a:solidFill>
                <a:latin typeface="宋体" panose="02010600030101010101" pitchFamily="2" charset="-122"/>
              </a:rPr>
              <a:t> </a:t>
            </a:r>
          </a:p>
        </p:txBody>
      </p:sp>
      <p:sp>
        <p:nvSpPr>
          <p:cNvPr id="21509" name="Rectangle 6"/>
          <p:cNvSpPr>
            <a:spLocks noChangeArrowheads="1"/>
          </p:cNvSpPr>
          <p:nvPr/>
        </p:nvSpPr>
        <p:spPr bwMode="auto">
          <a:xfrm>
            <a:off x="1611313" y="993775"/>
            <a:ext cx="8839200" cy="71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zh-CN" altLang="en-US" sz="2800" b="1">
                <a:solidFill>
                  <a:srgbClr val="000000"/>
                </a:solidFill>
                <a:latin typeface="Times New Roman" panose="02020603050405020304" pitchFamily="18" charset="0"/>
              </a:rPr>
              <a:t>三、正规表达式的递归定义</a:t>
            </a:r>
            <a:endParaRPr lang="en-US" altLang="zh-CN" sz="2800" b="1">
              <a:solidFill>
                <a:srgbClr val="000000"/>
              </a:solidFill>
              <a:latin typeface="楷体_GB2312" pitchFamily="49" charset="-122"/>
              <a:ea typeface="楷体_GB2312" pitchFamily="49" charset="-122"/>
            </a:endParaRPr>
          </a:p>
        </p:txBody>
      </p:sp>
      <p:sp>
        <p:nvSpPr>
          <p:cNvPr id="21510" name="Rectangle 7"/>
          <p:cNvSpPr>
            <a:spLocks noChangeArrowheads="1"/>
          </p:cNvSpPr>
          <p:nvPr/>
        </p:nvSpPr>
        <p:spPr bwMode="auto">
          <a:xfrm>
            <a:off x="1611313" y="193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en-US" altLang="zh-CN" sz="3400" b="1" dirty="0">
                <a:solidFill>
                  <a:srgbClr val="0F55C7"/>
                </a:solidFill>
                <a:latin typeface="Times New Roman" panose="02020603050405020304" pitchFamily="18" charset="0"/>
              </a:rPr>
              <a:t>§3.3.1</a:t>
            </a:r>
            <a:r>
              <a:rPr lang="zh-CN" altLang="en-US" sz="3400" b="1" dirty="0" smtClean="0">
                <a:solidFill>
                  <a:srgbClr val="0F55C7"/>
                </a:solidFill>
                <a:latin typeface="Times New Roman" panose="02020603050405020304" pitchFamily="18" charset="0"/>
              </a:rPr>
              <a:t>正规</a:t>
            </a:r>
            <a:r>
              <a:rPr lang="zh-CN" altLang="en-US" sz="3400" b="1" dirty="0">
                <a:solidFill>
                  <a:srgbClr val="0F55C7"/>
                </a:solidFill>
                <a:latin typeface="Times New Roman" panose="02020603050405020304" pitchFamily="18" charset="0"/>
              </a:rPr>
              <a:t>表达式的定义</a:t>
            </a:r>
          </a:p>
        </p:txBody>
      </p:sp>
    </p:spTree>
    <p:extLst>
      <p:ext uri="{BB962C8B-B14F-4D97-AF65-F5344CB8AC3E}">
        <p14:creationId xmlns:p14="http://schemas.microsoft.com/office/powerpoint/2010/main" val="63746191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solidFill>
          <a:schemeClr val="tx1"/>
        </a:solidFill>
        <a:effectLst/>
      </p:bgPr>
    </p:bg>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fontAlgn="base">
              <a:spcBef>
                <a:spcPct val="0"/>
              </a:spcBef>
              <a:spcAft>
                <a:spcPct val="0"/>
              </a:spcAft>
              <a:defRPr/>
            </a:pPr>
            <a:fld id="{A8982145-50D3-451A-88CE-2DCB9D5EE693}" type="slidenum">
              <a:rPr lang="zh-CN" altLang="en-US">
                <a:latin typeface="Arial" panose="020B0604020202020204" pitchFamily="34" charset="0"/>
                <a:ea typeface="黑体"/>
              </a:rPr>
              <a:pPr fontAlgn="base">
                <a:spcBef>
                  <a:spcPct val="0"/>
                </a:spcBef>
                <a:spcAft>
                  <a:spcPct val="0"/>
                </a:spcAft>
                <a:defRPr/>
              </a:pPr>
              <a:t>6</a:t>
            </a:fld>
            <a:endParaRPr lang="en-US" altLang="zh-CN">
              <a:latin typeface="Arial" panose="020B0604020202020204" pitchFamily="34" charset="0"/>
              <a:ea typeface="黑体"/>
            </a:endParaRPr>
          </a:p>
        </p:txBody>
      </p:sp>
      <p:sp>
        <p:nvSpPr>
          <p:cNvPr id="24580" name="Rectangle 4"/>
          <p:cNvSpPr>
            <a:spLocks noChangeArrowheads="1"/>
          </p:cNvSpPr>
          <p:nvPr/>
        </p:nvSpPr>
        <p:spPr bwMode="auto">
          <a:xfrm>
            <a:off x="1724026" y="1916113"/>
            <a:ext cx="8943975"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990600" indent="-53340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371600" indent="-4572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752600" indent="-3810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209800" indent="-3810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6670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31242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5814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40386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spcAft>
                <a:spcPct val="0"/>
              </a:spcAft>
              <a:buClr>
                <a:srgbClr val="6EA0B0"/>
              </a:buClr>
              <a:buNone/>
            </a:pPr>
            <a:r>
              <a:rPr lang="en-US" altLang="zh-CN" sz="1800" b="1">
                <a:solidFill>
                  <a:srgbClr val="000000"/>
                </a:solidFill>
                <a:latin typeface="Times New Roman" panose="02020603050405020304" pitchFamily="18" charset="0"/>
                <a:ea typeface="楷体_GB2312" pitchFamily="49" charset="-122"/>
              </a:rPr>
              <a:t>    </a:t>
            </a:r>
            <a:r>
              <a:rPr lang="zh-CN" altLang="en-US" sz="1800" b="1">
                <a:solidFill>
                  <a:srgbClr val="000000"/>
                </a:solidFill>
                <a:latin typeface="Times New Roman" panose="02020603050405020304" pitchFamily="18" charset="0"/>
                <a:ea typeface="楷体_GB2312" pitchFamily="49" charset="-122"/>
              </a:rPr>
              <a:t>例</a:t>
            </a:r>
            <a:r>
              <a:rPr lang="en-US" altLang="zh-CN" sz="1800" b="1">
                <a:solidFill>
                  <a:srgbClr val="000000"/>
                </a:solidFill>
                <a:latin typeface="Times New Roman" panose="02020603050405020304" pitchFamily="18" charset="0"/>
                <a:ea typeface="楷体_GB2312" pitchFamily="49" charset="-122"/>
              </a:rPr>
              <a:t>： </a:t>
            </a:r>
            <a:r>
              <a:rPr lang="zh-CN" altLang="en-US" sz="1800" b="1">
                <a:solidFill>
                  <a:srgbClr val="000000"/>
                </a:solidFill>
                <a:latin typeface="Times New Roman" panose="02020603050405020304" pitchFamily="18" charset="0"/>
                <a:ea typeface="楷体_GB2312" pitchFamily="49" charset="-122"/>
              </a:rPr>
              <a:t>设</a:t>
            </a:r>
            <a:r>
              <a:rPr lang="en-US" altLang="zh-CN" sz="1800" b="1">
                <a:solidFill>
                  <a:srgbClr val="000000"/>
                </a:solidFill>
                <a:latin typeface="Times New Roman" panose="02020603050405020304" pitchFamily="18" charset="0"/>
                <a:ea typeface="楷体_GB2312" pitchFamily="49" charset="-122"/>
              </a:rPr>
              <a:t>Σ= {a, b}</a:t>
            </a:r>
            <a:r>
              <a:rPr lang="zh-CN" altLang="en-US" sz="1800" b="1">
                <a:solidFill>
                  <a:srgbClr val="000000"/>
                </a:solidFill>
                <a:latin typeface="Times New Roman" panose="02020603050405020304" pitchFamily="18" charset="0"/>
                <a:ea typeface="楷体_GB2312" pitchFamily="49" charset="-122"/>
              </a:rPr>
              <a:t>，下列各式：</a:t>
            </a:r>
          </a:p>
          <a:p>
            <a:pPr eaLnBrk="0" fontAlgn="base" hangingPunct="0">
              <a:spcAft>
                <a:spcPct val="0"/>
              </a:spcAft>
              <a:buClr>
                <a:srgbClr val="6EA0B0"/>
              </a:buClr>
              <a:buNone/>
            </a:pPr>
            <a:r>
              <a:rPr lang="zh-CN" altLang="en-US" sz="1800" b="1">
                <a:solidFill>
                  <a:srgbClr val="000000"/>
                </a:solidFill>
                <a:latin typeface="Times New Roman" panose="02020603050405020304" pitchFamily="18" charset="0"/>
                <a:ea typeface="楷体_GB2312" pitchFamily="49" charset="-122"/>
              </a:rPr>
              <a:t>     </a:t>
            </a:r>
            <a:r>
              <a:rPr lang="en-US" altLang="zh-CN" sz="1800" b="1">
                <a:solidFill>
                  <a:srgbClr val="000000"/>
                </a:solidFill>
                <a:latin typeface="Times New Roman" panose="02020603050405020304" pitchFamily="18" charset="0"/>
                <a:ea typeface="楷体_GB2312" pitchFamily="49" charset="-122"/>
              </a:rPr>
              <a:t>a</a:t>
            </a:r>
            <a:r>
              <a:rPr lang="en-US" altLang="zh-CN" sz="1800" b="1" baseline="30000">
                <a:solidFill>
                  <a:srgbClr val="000000"/>
                </a:solidFill>
                <a:latin typeface="Times New Roman" panose="02020603050405020304" pitchFamily="18" charset="0"/>
                <a:ea typeface="楷体_GB2312" pitchFamily="49" charset="-122"/>
              </a:rPr>
              <a:t>*</a:t>
            </a:r>
            <a:r>
              <a:rPr lang="en-US" altLang="zh-CN" sz="1800" b="1">
                <a:solidFill>
                  <a:srgbClr val="000000"/>
                </a:solidFill>
                <a:latin typeface="Times New Roman" panose="02020603050405020304" pitchFamily="18" charset="0"/>
                <a:ea typeface="楷体_GB2312" pitchFamily="49" charset="-122"/>
              </a:rPr>
              <a:t>           ba</a:t>
            </a:r>
            <a:r>
              <a:rPr lang="en-US" altLang="zh-CN" sz="1800" b="1" baseline="30000">
                <a:solidFill>
                  <a:srgbClr val="000000"/>
                </a:solidFill>
                <a:latin typeface="Times New Roman" panose="02020603050405020304" pitchFamily="18" charset="0"/>
                <a:ea typeface="楷体_GB2312" pitchFamily="49" charset="-122"/>
              </a:rPr>
              <a:t>*</a:t>
            </a:r>
            <a:r>
              <a:rPr lang="en-US" altLang="zh-CN" sz="1800" b="1">
                <a:solidFill>
                  <a:srgbClr val="000000"/>
                </a:solidFill>
                <a:latin typeface="Times New Roman" panose="02020603050405020304" pitchFamily="18" charset="0"/>
                <a:ea typeface="楷体_GB2312" pitchFamily="49" charset="-122"/>
              </a:rPr>
              <a:t>            a | ba</a:t>
            </a:r>
            <a:r>
              <a:rPr lang="en-US" altLang="zh-CN" sz="1800" b="1" baseline="30000">
                <a:solidFill>
                  <a:srgbClr val="000000"/>
                </a:solidFill>
                <a:latin typeface="Times New Roman" panose="02020603050405020304" pitchFamily="18" charset="0"/>
                <a:ea typeface="楷体_GB2312" pitchFamily="49" charset="-122"/>
              </a:rPr>
              <a:t>*</a:t>
            </a:r>
            <a:r>
              <a:rPr lang="en-US" altLang="zh-CN" sz="1800" b="1">
                <a:solidFill>
                  <a:srgbClr val="000000"/>
                </a:solidFill>
                <a:latin typeface="Times New Roman" panose="02020603050405020304" pitchFamily="18" charset="0"/>
                <a:ea typeface="楷体_GB2312" pitchFamily="49" charset="-122"/>
              </a:rPr>
              <a:t>          aa | bb |</a:t>
            </a:r>
            <a:r>
              <a:rPr lang="zh-CN" altLang="en-US" sz="1800" b="1">
                <a:solidFill>
                  <a:srgbClr val="000000"/>
                </a:solidFill>
                <a:latin typeface="Times New Roman" panose="02020603050405020304" pitchFamily="18" charset="0"/>
                <a:ea typeface="楷体_GB2312" pitchFamily="49" charset="-122"/>
              </a:rPr>
              <a:t> </a:t>
            </a:r>
            <a:r>
              <a:rPr lang="en-US" altLang="zh-CN" sz="1800" b="1">
                <a:solidFill>
                  <a:srgbClr val="000000"/>
                </a:solidFill>
                <a:latin typeface="Times New Roman" panose="02020603050405020304" pitchFamily="18" charset="0"/>
                <a:ea typeface="楷体_GB2312" pitchFamily="49" charset="-122"/>
              </a:rPr>
              <a:t>ab | ba   </a:t>
            </a:r>
          </a:p>
          <a:p>
            <a:pPr eaLnBrk="0" fontAlgn="base" hangingPunct="0">
              <a:spcAft>
                <a:spcPct val="0"/>
              </a:spcAft>
              <a:buClr>
                <a:srgbClr val="6EA0B0"/>
              </a:buClr>
              <a:buNone/>
            </a:pPr>
            <a:r>
              <a:rPr lang="en-US" altLang="zh-CN" sz="1800" b="1">
                <a:solidFill>
                  <a:srgbClr val="000000"/>
                </a:solidFill>
                <a:latin typeface="Times New Roman" panose="02020603050405020304" pitchFamily="18" charset="0"/>
                <a:ea typeface="楷体_GB2312" pitchFamily="49" charset="-122"/>
              </a:rPr>
              <a:t>     a(a |</a:t>
            </a:r>
            <a:r>
              <a:rPr lang="zh-CN" altLang="en-US" sz="1800" b="1">
                <a:solidFill>
                  <a:srgbClr val="000000"/>
                </a:solidFill>
                <a:latin typeface="Times New Roman" panose="02020603050405020304" pitchFamily="18" charset="0"/>
                <a:ea typeface="楷体_GB2312" pitchFamily="49" charset="-122"/>
              </a:rPr>
              <a:t> </a:t>
            </a:r>
            <a:r>
              <a:rPr lang="en-US" altLang="zh-CN" sz="1800" b="1">
                <a:solidFill>
                  <a:srgbClr val="000000"/>
                </a:solidFill>
                <a:latin typeface="Times New Roman" panose="02020603050405020304" pitchFamily="18" charset="0"/>
                <a:ea typeface="楷体_GB2312" pitchFamily="49" charset="-122"/>
              </a:rPr>
              <a:t>b)</a:t>
            </a:r>
            <a:r>
              <a:rPr lang="en-US" altLang="zh-CN" sz="1800" b="1" baseline="30000">
                <a:solidFill>
                  <a:srgbClr val="000000"/>
                </a:solidFill>
                <a:latin typeface="Times New Roman" panose="02020603050405020304" pitchFamily="18" charset="0"/>
                <a:ea typeface="楷体_GB2312" pitchFamily="49" charset="-122"/>
              </a:rPr>
              <a:t>*</a:t>
            </a:r>
            <a:r>
              <a:rPr lang="en-US" altLang="zh-CN" sz="1800" b="1">
                <a:solidFill>
                  <a:srgbClr val="000000"/>
                </a:solidFill>
                <a:latin typeface="Times New Roman" panose="02020603050405020304" pitchFamily="18" charset="0"/>
                <a:ea typeface="楷体_GB2312" pitchFamily="49" charset="-122"/>
              </a:rPr>
              <a:t>             (a | b)</a:t>
            </a:r>
            <a:r>
              <a:rPr lang="en-US" altLang="zh-CN" sz="1800" b="1" baseline="30000">
                <a:solidFill>
                  <a:srgbClr val="000000"/>
                </a:solidFill>
                <a:latin typeface="Times New Roman" panose="02020603050405020304" pitchFamily="18" charset="0"/>
                <a:ea typeface="楷体_GB2312" pitchFamily="49" charset="-122"/>
              </a:rPr>
              <a:t>*</a:t>
            </a:r>
            <a:r>
              <a:rPr lang="en-US" altLang="zh-CN" sz="1800" b="1">
                <a:solidFill>
                  <a:srgbClr val="000000"/>
                </a:solidFill>
                <a:latin typeface="Times New Roman" panose="02020603050405020304" pitchFamily="18" charset="0"/>
                <a:ea typeface="楷体_GB2312" pitchFamily="49" charset="-122"/>
              </a:rPr>
              <a:t>(aa | bb)(a | b)</a:t>
            </a:r>
            <a:r>
              <a:rPr lang="en-US" altLang="zh-CN" sz="1800" b="1" baseline="30000">
                <a:solidFill>
                  <a:srgbClr val="000000"/>
                </a:solidFill>
                <a:latin typeface="Times New Roman" panose="02020603050405020304" pitchFamily="18" charset="0"/>
                <a:ea typeface="楷体_GB2312" pitchFamily="49" charset="-122"/>
              </a:rPr>
              <a:t>*</a:t>
            </a:r>
            <a:r>
              <a:rPr lang="en-US" altLang="zh-CN" sz="1800" b="1">
                <a:solidFill>
                  <a:srgbClr val="000000"/>
                </a:solidFill>
                <a:latin typeface="Times New Roman" panose="02020603050405020304" pitchFamily="18" charset="0"/>
                <a:ea typeface="楷体_GB2312" pitchFamily="49" charset="-122"/>
              </a:rPr>
              <a:t>             (a | b)(a | b)(a | b)(a | b)</a:t>
            </a:r>
            <a:r>
              <a:rPr lang="en-US" altLang="zh-CN" sz="1800" b="1" baseline="30000">
                <a:solidFill>
                  <a:srgbClr val="000000"/>
                </a:solidFill>
                <a:latin typeface="Times New Roman" panose="02020603050405020304" pitchFamily="18" charset="0"/>
                <a:ea typeface="楷体_GB2312" pitchFamily="49" charset="-122"/>
              </a:rPr>
              <a:t>*</a:t>
            </a:r>
          </a:p>
          <a:p>
            <a:pPr eaLnBrk="0" fontAlgn="base" hangingPunct="0">
              <a:spcAft>
                <a:spcPct val="0"/>
              </a:spcAft>
              <a:buClr>
                <a:srgbClr val="6EA0B0"/>
              </a:buClr>
              <a:buNone/>
            </a:pPr>
            <a:endParaRPr lang="en-US" altLang="zh-CN" sz="800" b="1">
              <a:solidFill>
                <a:srgbClr val="000000"/>
              </a:solidFill>
              <a:latin typeface="Times New Roman" panose="02020603050405020304" pitchFamily="18" charset="0"/>
              <a:ea typeface="楷体_GB2312" pitchFamily="49" charset="-122"/>
            </a:endParaRPr>
          </a:p>
          <a:p>
            <a:pPr eaLnBrk="0" fontAlgn="base" hangingPunct="0">
              <a:spcAft>
                <a:spcPct val="0"/>
              </a:spcAft>
              <a:buClr>
                <a:srgbClr val="6EA0B0"/>
              </a:buClr>
              <a:buNone/>
            </a:pPr>
            <a:r>
              <a:rPr lang="zh-CN" altLang="en-US" sz="2000" b="1">
                <a:solidFill>
                  <a:srgbClr val="000000"/>
                </a:solidFill>
                <a:latin typeface="Times New Roman" panose="02020603050405020304" pitchFamily="18" charset="0"/>
                <a:ea typeface="楷体_GB2312" pitchFamily="49" charset="-122"/>
              </a:rPr>
              <a:t>     均是</a:t>
            </a:r>
            <a:r>
              <a:rPr lang="en-US" altLang="zh-CN" sz="2000" b="1">
                <a:solidFill>
                  <a:srgbClr val="000000"/>
                </a:solidFill>
                <a:latin typeface="Times New Roman" panose="02020603050405020304" pitchFamily="18" charset="0"/>
                <a:ea typeface="楷体_GB2312" pitchFamily="49" charset="-122"/>
              </a:rPr>
              <a:t>Σ</a:t>
            </a:r>
            <a:r>
              <a:rPr lang="zh-CN" altLang="en-US" sz="2000" b="1">
                <a:solidFill>
                  <a:srgbClr val="000000"/>
                </a:solidFill>
                <a:latin typeface="Times New Roman" panose="02020603050405020304" pitchFamily="18" charset="0"/>
                <a:ea typeface="楷体_GB2312" pitchFamily="49" charset="-122"/>
              </a:rPr>
              <a:t>上正规式，则它们相应的正规集分别是</a:t>
            </a:r>
            <a:r>
              <a:rPr lang="en-US" altLang="zh-CN" sz="2000" b="1">
                <a:solidFill>
                  <a:srgbClr val="000000"/>
                </a:solidFill>
                <a:latin typeface="Times New Roman" panose="02020603050405020304" pitchFamily="18" charset="0"/>
                <a:ea typeface="楷体_GB2312" pitchFamily="49" charset="-122"/>
              </a:rPr>
              <a:t>——</a:t>
            </a:r>
          </a:p>
          <a:p>
            <a:pPr eaLnBrk="0" fontAlgn="base" hangingPunct="0">
              <a:spcAft>
                <a:spcPct val="0"/>
              </a:spcAft>
              <a:buClr>
                <a:srgbClr val="6EA0B0"/>
              </a:buClr>
              <a:buNone/>
            </a:pPr>
            <a:r>
              <a:rPr lang="zh-CN" altLang="en-US" sz="2000" b="1">
                <a:solidFill>
                  <a:srgbClr val="000000"/>
                </a:solidFill>
                <a:latin typeface="Times New Roman" panose="02020603050405020304" pitchFamily="18" charset="0"/>
                <a:ea typeface="楷体_GB2312" pitchFamily="49" charset="-122"/>
              </a:rPr>
              <a:t>     </a:t>
            </a:r>
            <a:r>
              <a:rPr lang="en-US" altLang="zh-CN" sz="2000" b="1">
                <a:solidFill>
                  <a:srgbClr val="000000"/>
                </a:solidFill>
                <a:latin typeface="Times New Roman" panose="02020603050405020304" pitchFamily="18" charset="0"/>
                <a:ea typeface="楷体_GB2312" pitchFamily="49" charset="-122"/>
              </a:rPr>
              <a:t>L(a</a:t>
            </a:r>
            <a:r>
              <a:rPr lang="en-US" altLang="zh-CN" sz="2000" b="1" baseline="30000">
                <a:solidFill>
                  <a:srgbClr val="000000"/>
                </a:solidFill>
                <a:latin typeface="Times New Roman" panose="02020603050405020304" pitchFamily="18" charset="0"/>
                <a:ea typeface="楷体_GB2312" pitchFamily="49" charset="-122"/>
              </a:rPr>
              <a:t>*</a:t>
            </a:r>
            <a:r>
              <a:rPr lang="en-US" altLang="zh-CN" sz="2000" b="1">
                <a:solidFill>
                  <a:srgbClr val="000000"/>
                </a:solidFill>
                <a:latin typeface="Times New Roman" panose="02020603050405020304" pitchFamily="18" charset="0"/>
                <a:ea typeface="楷体_GB2312" pitchFamily="49" charset="-122"/>
              </a:rPr>
              <a:t>)</a:t>
            </a:r>
            <a:r>
              <a:rPr lang="zh-CN" altLang="en-US" sz="2000" b="1">
                <a:solidFill>
                  <a:srgbClr val="000000"/>
                </a:solidFill>
                <a:latin typeface="Times New Roman" panose="02020603050405020304" pitchFamily="18" charset="0"/>
                <a:ea typeface="楷体_GB2312" pitchFamily="49" charset="-122"/>
              </a:rPr>
              <a:t>＝</a:t>
            </a:r>
            <a:r>
              <a:rPr lang="en-US" altLang="zh-CN" sz="2000" b="1">
                <a:solidFill>
                  <a:srgbClr val="000000"/>
                </a:solidFill>
                <a:latin typeface="Times New Roman" panose="02020603050405020304" pitchFamily="18" charset="0"/>
                <a:ea typeface="楷体_GB2312" pitchFamily="49" charset="-122"/>
              </a:rPr>
              <a:t>(L(a))</a:t>
            </a:r>
            <a:r>
              <a:rPr lang="en-US" altLang="zh-CN" sz="2000" b="1" baseline="30000">
                <a:solidFill>
                  <a:srgbClr val="000000"/>
                </a:solidFill>
                <a:latin typeface="Times New Roman" panose="02020603050405020304" pitchFamily="18" charset="0"/>
                <a:ea typeface="楷体_GB2312" pitchFamily="49" charset="-122"/>
              </a:rPr>
              <a:t>*</a:t>
            </a:r>
            <a:r>
              <a:rPr lang="zh-CN" altLang="en-US" sz="2000" b="1">
                <a:solidFill>
                  <a:srgbClr val="000000"/>
                </a:solidFill>
                <a:latin typeface="Times New Roman" panose="02020603050405020304" pitchFamily="18" charset="0"/>
                <a:ea typeface="楷体_GB2312" pitchFamily="49" charset="-122"/>
              </a:rPr>
              <a:t>＝</a:t>
            </a:r>
            <a:r>
              <a:rPr lang="en-US" altLang="zh-CN" sz="2000" b="1">
                <a:solidFill>
                  <a:srgbClr val="000000"/>
                </a:solidFill>
                <a:latin typeface="Times New Roman" panose="02020603050405020304" pitchFamily="18" charset="0"/>
                <a:ea typeface="楷体_GB2312" pitchFamily="49" charset="-122"/>
              </a:rPr>
              <a:t>{a}</a:t>
            </a:r>
            <a:r>
              <a:rPr lang="zh-CN" altLang="en-US" sz="2000" b="1" baseline="30000">
                <a:solidFill>
                  <a:srgbClr val="000000"/>
                </a:solidFill>
                <a:latin typeface="Times New Roman" panose="02020603050405020304" pitchFamily="18" charset="0"/>
                <a:ea typeface="楷体_GB2312" pitchFamily="49" charset="-122"/>
              </a:rPr>
              <a:t>*</a:t>
            </a:r>
            <a:r>
              <a:rPr lang="zh-CN" altLang="en-US" sz="2000" b="1">
                <a:solidFill>
                  <a:srgbClr val="000000"/>
                </a:solidFill>
                <a:latin typeface="Times New Roman" panose="02020603050405020304" pitchFamily="18" charset="0"/>
                <a:ea typeface="楷体_GB2312" pitchFamily="49" charset="-122"/>
              </a:rPr>
              <a:t>＝</a:t>
            </a:r>
            <a:r>
              <a:rPr lang="en-US" altLang="zh-CN" sz="2000" b="1">
                <a:solidFill>
                  <a:srgbClr val="000000"/>
                </a:solidFill>
                <a:latin typeface="Times New Roman" panose="02020603050405020304" pitchFamily="18" charset="0"/>
                <a:ea typeface="楷体_GB2312" pitchFamily="49" charset="-122"/>
              </a:rPr>
              <a:t>{ε, a, aa, aaa, …}</a:t>
            </a:r>
            <a:r>
              <a:rPr lang="zh-CN" altLang="en-US" sz="2000" b="1">
                <a:solidFill>
                  <a:srgbClr val="000000"/>
                </a:solidFill>
                <a:latin typeface="Times New Roman" panose="02020603050405020304" pitchFamily="18" charset="0"/>
                <a:ea typeface="楷体_GB2312" pitchFamily="49" charset="-122"/>
              </a:rPr>
              <a:t></a:t>
            </a:r>
          </a:p>
          <a:p>
            <a:pPr eaLnBrk="0" fontAlgn="base" hangingPunct="0">
              <a:spcAft>
                <a:spcPct val="0"/>
              </a:spcAft>
              <a:buClr>
                <a:srgbClr val="6EA0B0"/>
              </a:buClr>
              <a:buNone/>
            </a:pPr>
            <a:r>
              <a:rPr lang="zh-CN" altLang="en-US" sz="2000" b="1">
                <a:solidFill>
                  <a:srgbClr val="000000"/>
                </a:solidFill>
                <a:latin typeface="Times New Roman" panose="02020603050405020304" pitchFamily="18" charset="0"/>
                <a:ea typeface="楷体_GB2312" pitchFamily="49" charset="-122"/>
              </a:rPr>
              <a:t>     </a:t>
            </a:r>
            <a:r>
              <a:rPr lang="en-US" altLang="zh-CN" sz="2000" b="1">
                <a:solidFill>
                  <a:srgbClr val="000000"/>
                </a:solidFill>
                <a:latin typeface="Times New Roman" panose="02020603050405020304" pitchFamily="18" charset="0"/>
                <a:ea typeface="楷体_GB2312" pitchFamily="49" charset="-122"/>
              </a:rPr>
              <a:t>L(ba</a:t>
            </a:r>
            <a:r>
              <a:rPr lang="en-US" altLang="zh-CN" sz="2000" b="1" baseline="30000">
                <a:solidFill>
                  <a:srgbClr val="000000"/>
                </a:solidFill>
                <a:latin typeface="Times New Roman" panose="02020603050405020304" pitchFamily="18" charset="0"/>
                <a:ea typeface="楷体_GB2312" pitchFamily="49" charset="-122"/>
              </a:rPr>
              <a:t>*</a:t>
            </a:r>
            <a:r>
              <a:rPr lang="en-US" altLang="zh-CN" sz="2000" b="1">
                <a:solidFill>
                  <a:srgbClr val="000000"/>
                </a:solidFill>
                <a:latin typeface="Times New Roman" panose="02020603050405020304" pitchFamily="18" charset="0"/>
                <a:ea typeface="楷体_GB2312" pitchFamily="49" charset="-122"/>
              </a:rPr>
              <a:t>)</a:t>
            </a:r>
            <a:r>
              <a:rPr lang="zh-CN" altLang="en-US" sz="2000" b="1">
                <a:solidFill>
                  <a:srgbClr val="000000"/>
                </a:solidFill>
                <a:latin typeface="Times New Roman" panose="02020603050405020304" pitchFamily="18" charset="0"/>
                <a:ea typeface="楷体_GB2312" pitchFamily="49" charset="-122"/>
              </a:rPr>
              <a:t>＝</a:t>
            </a:r>
            <a:r>
              <a:rPr lang="en-US" altLang="zh-CN" sz="2000" b="1">
                <a:solidFill>
                  <a:srgbClr val="000000"/>
                </a:solidFill>
                <a:latin typeface="Times New Roman" panose="02020603050405020304" pitchFamily="18" charset="0"/>
                <a:ea typeface="楷体_GB2312" pitchFamily="49" charset="-122"/>
              </a:rPr>
              <a:t>L(b)L(a</a:t>
            </a:r>
            <a:r>
              <a:rPr lang="en-US" altLang="zh-CN" sz="2000" b="1" baseline="30000">
                <a:solidFill>
                  <a:srgbClr val="000000"/>
                </a:solidFill>
                <a:latin typeface="Times New Roman" panose="02020603050405020304" pitchFamily="18" charset="0"/>
                <a:ea typeface="楷体_GB2312" pitchFamily="49" charset="-122"/>
              </a:rPr>
              <a:t>*</a:t>
            </a:r>
            <a:r>
              <a:rPr lang="en-US" altLang="zh-CN" sz="2000" b="1">
                <a:solidFill>
                  <a:srgbClr val="000000"/>
                </a:solidFill>
                <a:latin typeface="Times New Roman" panose="02020603050405020304" pitchFamily="18" charset="0"/>
                <a:ea typeface="楷体_GB2312" pitchFamily="49" charset="-122"/>
              </a:rPr>
              <a:t>)={ b, ba, baa, … }</a:t>
            </a:r>
            <a:r>
              <a:rPr lang="zh-CN" altLang="en-US" sz="2000" b="1">
                <a:solidFill>
                  <a:srgbClr val="000000"/>
                </a:solidFill>
                <a:latin typeface="Times New Roman" panose="02020603050405020304" pitchFamily="18" charset="0"/>
                <a:ea typeface="楷体_GB2312" pitchFamily="49" charset="-122"/>
              </a:rPr>
              <a:t></a:t>
            </a:r>
          </a:p>
          <a:p>
            <a:pPr eaLnBrk="0" fontAlgn="base" hangingPunct="0">
              <a:spcAft>
                <a:spcPct val="0"/>
              </a:spcAft>
              <a:buClr>
                <a:srgbClr val="6EA0B0"/>
              </a:buClr>
              <a:buNone/>
            </a:pPr>
            <a:r>
              <a:rPr lang="zh-CN" altLang="en-US" sz="2000" b="1">
                <a:solidFill>
                  <a:srgbClr val="000000"/>
                </a:solidFill>
                <a:latin typeface="Times New Roman" panose="02020603050405020304" pitchFamily="18" charset="0"/>
                <a:ea typeface="楷体_GB2312" pitchFamily="49" charset="-122"/>
              </a:rPr>
              <a:t>     </a:t>
            </a:r>
            <a:r>
              <a:rPr lang="en-US" altLang="zh-CN" sz="2000" b="1">
                <a:solidFill>
                  <a:srgbClr val="000000"/>
                </a:solidFill>
                <a:latin typeface="Times New Roman" panose="02020603050405020304" pitchFamily="18" charset="0"/>
                <a:ea typeface="楷体_GB2312" pitchFamily="49" charset="-122"/>
              </a:rPr>
              <a:t>L(a | ba</a:t>
            </a:r>
            <a:r>
              <a:rPr lang="en-US" altLang="zh-CN" sz="2000" b="1" baseline="30000">
                <a:solidFill>
                  <a:srgbClr val="000000"/>
                </a:solidFill>
                <a:latin typeface="Times New Roman" panose="02020603050405020304" pitchFamily="18" charset="0"/>
                <a:ea typeface="楷体_GB2312" pitchFamily="49" charset="-122"/>
              </a:rPr>
              <a:t>*</a:t>
            </a:r>
            <a:r>
              <a:rPr lang="en-US" altLang="zh-CN" sz="2000" b="1">
                <a:solidFill>
                  <a:srgbClr val="000000"/>
                </a:solidFill>
                <a:latin typeface="Times New Roman" panose="02020603050405020304" pitchFamily="18" charset="0"/>
                <a:ea typeface="楷体_GB2312" pitchFamily="49" charset="-122"/>
              </a:rPr>
              <a:t>)</a:t>
            </a:r>
            <a:r>
              <a:rPr lang="zh-CN" altLang="en-US" sz="2000" b="1">
                <a:solidFill>
                  <a:srgbClr val="000000"/>
                </a:solidFill>
                <a:latin typeface="Times New Roman" panose="02020603050405020304" pitchFamily="18" charset="0"/>
                <a:ea typeface="楷体_GB2312" pitchFamily="49" charset="-122"/>
              </a:rPr>
              <a:t>＝</a:t>
            </a:r>
            <a:r>
              <a:rPr lang="en-US" altLang="zh-CN" sz="2000" b="1">
                <a:solidFill>
                  <a:srgbClr val="000000"/>
                </a:solidFill>
                <a:latin typeface="Times New Roman" panose="02020603050405020304" pitchFamily="18" charset="0"/>
                <a:ea typeface="楷体_GB2312" pitchFamily="49" charset="-122"/>
              </a:rPr>
              <a:t>L(a)∪L(ba</a:t>
            </a:r>
            <a:r>
              <a:rPr lang="en-US" altLang="zh-CN" sz="2000" b="1" baseline="30000">
                <a:solidFill>
                  <a:srgbClr val="000000"/>
                </a:solidFill>
                <a:latin typeface="Times New Roman" panose="02020603050405020304" pitchFamily="18" charset="0"/>
                <a:ea typeface="楷体_GB2312" pitchFamily="49" charset="-122"/>
              </a:rPr>
              <a:t>*</a:t>
            </a:r>
            <a:r>
              <a:rPr lang="en-US" altLang="zh-CN" sz="2000" b="1">
                <a:solidFill>
                  <a:srgbClr val="000000"/>
                </a:solidFill>
                <a:latin typeface="Times New Roman" panose="02020603050405020304" pitchFamily="18" charset="0"/>
                <a:ea typeface="楷体_GB2312" pitchFamily="49" charset="-122"/>
              </a:rPr>
              <a:t>)</a:t>
            </a:r>
            <a:r>
              <a:rPr lang="zh-CN" altLang="en-US" sz="2000" b="1">
                <a:solidFill>
                  <a:srgbClr val="000000"/>
                </a:solidFill>
                <a:latin typeface="Times New Roman" panose="02020603050405020304" pitchFamily="18" charset="0"/>
                <a:ea typeface="楷体_GB2312" pitchFamily="49" charset="-122"/>
              </a:rPr>
              <a:t>＝</a:t>
            </a:r>
            <a:r>
              <a:rPr lang="en-US" altLang="zh-CN" sz="2000" b="1">
                <a:solidFill>
                  <a:srgbClr val="000000"/>
                </a:solidFill>
                <a:latin typeface="Times New Roman" panose="02020603050405020304" pitchFamily="18" charset="0"/>
                <a:ea typeface="楷体_GB2312" pitchFamily="49" charset="-122"/>
              </a:rPr>
              <a:t>{ a, b, ba, baa, …}</a:t>
            </a:r>
            <a:r>
              <a:rPr lang="zh-CN" altLang="en-US" sz="2000" b="1">
                <a:solidFill>
                  <a:srgbClr val="000000"/>
                </a:solidFill>
                <a:latin typeface="Times New Roman" panose="02020603050405020304" pitchFamily="18" charset="0"/>
                <a:ea typeface="楷体_GB2312" pitchFamily="49" charset="-122"/>
              </a:rPr>
              <a:t></a:t>
            </a:r>
          </a:p>
          <a:p>
            <a:pPr eaLnBrk="0" fontAlgn="base" hangingPunct="0">
              <a:spcAft>
                <a:spcPct val="0"/>
              </a:spcAft>
              <a:buClr>
                <a:srgbClr val="6EA0B0"/>
              </a:buClr>
              <a:buNone/>
            </a:pPr>
            <a:r>
              <a:rPr lang="en-US" altLang="zh-CN" sz="2000" b="1">
                <a:solidFill>
                  <a:srgbClr val="000000"/>
                </a:solidFill>
                <a:latin typeface="Times New Roman" panose="02020603050405020304" pitchFamily="18" charset="0"/>
                <a:ea typeface="楷体_GB2312" pitchFamily="49" charset="-122"/>
              </a:rPr>
              <a:t>     L(aa | bb | ab | ba) = L(aa)∪L(bb)∪L(ab)∪L(ba)</a:t>
            </a:r>
            <a:r>
              <a:rPr lang="zh-CN" altLang="en-US" sz="2000" b="1">
                <a:solidFill>
                  <a:srgbClr val="000000"/>
                </a:solidFill>
                <a:latin typeface="Times New Roman" panose="02020603050405020304" pitchFamily="18" charset="0"/>
                <a:ea typeface="楷体_GB2312" pitchFamily="49" charset="-122"/>
              </a:rPr>
              <a:t>＝</a:t>
            </a:r>
            <a:r>
              <a:rPr lang="en-US" altLang="zh-CN" sz="2000" b="1">
                <a:solidFill>
                  <a:srgbClr val="000000"/>
                </a:solidFill>
                <a:latin typeface="Times New Roman" panose="02020603050405020304" pitchFamily="18" charset="0"/>
                <a:ea typeface="楷体_GB2312" pitchFamily="49" charset="-122"/>
              </a:rPr>
              <a:t>{aa, bb, ab, ba}</a:t>
            </a:r>
          </a:p>
          <a:p>
            <a:pPr eaLnBrk="0" fontAlgn="base" hangingPunct="0">
              <a:spcAft>
                <a:spcPct val="0"/>
              </a:spcAft>
              <a:buClr>
                <a:srgbClr val="6EA0B0"/>
              </a:buClr>
              <a:buNone/>
            </a:pPr>
            <a:r>
              <a:rPr lang="zh-CN" altLang="en-US" sz="2000" b="1">
                <a:solidFill>
                  <a:srgbClr val="000000"/>
                </a:solidFill>
                <a:latin typeface="Times New Roman" panose="02020603050405020304" pitchFamily="18" charset="0"/>
                <a:ea typeface="楷体_GB2312" pitchFamily="49" charset="-122"/>
              </a:rPr>
              <a:t>     </a:t>
            </a:r>
            <a:r>
              <a:rPr lang="en-US" altLang="zh-CN" sz="2000" b="1">
                <a:solidFill>
                  <a:srgbClr val="000000"/>
                </a:solidFill>
                <a:latin typeface="Times New Roman" panose="02020603050405020304" pitchFamily="18" charset="0"/>
                <a:ea typeface="楷体_GB2312" pitchFamily="49" charset="-122"/>
              </a:rPr>
              <a:t>L(a(a | b)</a:t>
            </a:r>
            <a:r>
              <a:rPr lang="en-US" altLang="zh-CN" sz="2000" b="1" baseline="30000">
                <a:solidFill>
                  <a:srgbClr val="000000"/>
                </a:solidFill>
                <a:latin typeface="Times New Roman" panose="02020603050405020304" pitchFamily="18" charset="0"/>
                <a:ea typeface="楷体_GB2312" pitchFamily="49" charset="-122"/>
              </a:rPr>
              <a:t>*</a:t>
            </a:r>
            <a:r>
              <a:rPr lang="en-US" altLang="zh-CN" sz="2000" b="1">
                <a:solidFill>
                  <a:srgbClr val="000000"/>
                </a:solidFill>
                <a:latin typeface="Times New Roman" panose="02020603050405020304" pitchFamily="18" charset="0"/>
                <a:ea typeface="楷体_GB2312" pitchFamily="49" charset="-122"/>
              </a:rPr>
              <a:t>)</a:t>
            </a:r>
            <a:r>
              <a:rPr lang="zh-CN" altLang="en-US" sz="2000" b="1">
                <a:solidFill>
                  <a:srgbClr val="000000"/>
                </a:solidFill>
                <a:latin typeface="Times New Roman" panose="02020603050405020304" pitchFamily="18" charset="0"/>
                <a:ea typeface="楷体_GB2312" pitchFamily="49" charset="-122"/>
              </a:rPr>
              <a:t>＝</a:t>
            </a:r>
            <a:r>
              <a:rPr lang="en-US" altLang="zh-CN" sz="2000" b="1">
                <a:solidFill>
                  <a:srgbClr val="000000"/>
                </a:solidFill>
                <a:latin typeface="Times New Roman" panose="02020603050405020304" pitchFamily="18" charset="0"/>
                <a:ea typeface="楷体_GB2312" pitchFamily="49" charset="-122"/>
              </a:rPr>
              <a:t>L(a)(L(a)∪L(b))</a:t>
            </a:r>
            <a:r>
              <a:rPr lang="en-US" altLang="zh-CN" sz="2000" b="1" baseline="30000">
                <a:solidFill>
                  <a:srgbClr val="000000"/>
                </a:solidFill>
                <a:latin typeface="Times New Roman" panose="02020603050405020304" pitchFamily="18" charset="0"/>
                <a:ea typeface="楷体_GB2312" pitchFamily="49" charset="-122"/>
              </a:rPr>
              <a:t>*</a:t>
            </a:r>
            <a:r>
              <a:rPr lang="zh-CN" altLang="en-US" sz="2000" b="1">
                <a:solidFill>
                  <a:srgbClr val="000000"/>
                </a:solidFill>
                <a:latin typeface="Times New Roman" panose="02020603050405020304" pitchFamily="18" charset="0"/>
                <a:ea typeface="楷体_GB2312" pitchFamily="49" charset="-122"/>
              </a:rPr>
              <a:t>＝</a:t>
            </a:r>
            <a:r>
              <a:rPr lang="en-US" altLang="zh-CN" sz="2000" b="1">
                <a:solidFill>
                  <a:srgbClr val="000000"/>
                </a:solidFill>
                <a:latin typeface="Times New Roman" panose="02020603050405020304" pitchFamily="18" charset="0"/>
                <a:ea typeface="楷体_GB2312" pitchFamily="49" charset="-122"/>
              </a:rPr>
              <a:t>{a}{a, b}</a:t>
            </a:r>
            <a:r>
              <a:rPr lang="en-US" altLang="zh-CN" sz="2000" b="1" baseline="30000">
                <a:solidFill>
                  <a:srgbClr val="000000"/>
                </a:solidFill>
                <a:latin typeface="Times New Roman" panose="02020603050405020304" pitchFamily="18" charset="0"/>
                <a:ea typeface="楷体_GB2312" pitchFamily="49" charset="-122"/>
              </a:rPr>
              <a:t>*</a:t>
            </a:r>
            <a:r>
              <a:rPr lang="en-US" altLang="zh-CN" sz="2000" b="1">
                <a:solidFill>
                  <a:srgbClr val="000000"/>
                </a:solidFill>
                <a:latin typeface="Times New Roman" panose="02020603050405020304" pitchFamily="18" charset="0"/>
                <a:ea typeface="楷体_GB2312" pitchFamily="49" charset="-122"/>
              </a:rPr>
              <a:t></a:t>
            </a:r>
          </a:p>
          <a:p>
            <a:pPr eaLnBrk="0" fontAlgn="base" hangingPunct="0">
              <a:spcAft>
                <a:spcPct val="0"/>
              </a:spcAft>
              <a:buClr>
                <a:srgbClr val="6EA0B0"/>
              </a:buClr>
              <a:buNone/>
            </a:pPr>
            <a:r>
              <a:rPr lang="zh-CN" altLang="en-US" sz="2000" b="1">
                <a:solidFill>
                  <a:srgbClr val="000000"/>
                </a:solidFill>
                <a:latin typeface="Times New Roman" panose="02020603050405020304" pitchFamily="18" charset="0"/>
                <a:ea typeface="楷体_GB2312" pitchFamily="49" charset="-122"/>
              </a:rPr>
              <a:t>     </a:t>
            </a:r>
            <a:r>
              <a:rPr lang="en-US" altLang="zh-CN" sz="2000" b="1">
                <a:solidFill>
                  <a:srgbClr val="000000"/>
                </a:solidFill>
                <a:latin typeface="Times New Roman" panose="02020603050405020304" pitchFamily="18" charset="0"/>
                <a:ea typeface="楷体_GB2312" pitchFamily="49" charset="-122"/>
              </a:rPr>
              <a:t>L((a | b)</a:t>
            </a:r>
            <a:r>
              <a:rPr lang="en-US" altLang="zh-CN" sz="2000" b="1" baseline="30000">
                <a:solidFill>
                  <a:srgbClr val="000000"/>
                </a:solidFill>
                <a:latin typeface="Times New Roman" panose="02020603050405020304" pitchFamily="18" charset="0"/>
                <a:ea typeface="楷体_GB2312" pitchFamily="49" charset="-122"/>
              </a:rPr>
              <a:t>*</a:t>
            </a:r>
            <a:r>
              <a:rPr lang="en-US" altLang="zh-CN" sz="2000" b="1">
                <a:solidFill>
                  <a:srgbClr val="000000"/>
                </a:solidFill>
                <a:latin typeface="Times New Roman" panose="02020603050405020304" pitchFamily="18" charset="0"/>
                <a:ea typeface="楷体_GB2312" pitchFamily="49" charset="-122"/>
              </a:rPr>
              <a:t>(aa | bb)(a | b)</a:t>
            </a:r>
            <a:r>
              <a:rPr lang="en-US" altLang="zh-CN" sz="2000" b="1" baseline="30000">
                <a:solidFill>
                  <a:srgbClr val="000000"/>
                </a:solidFill>
                <a:latin typeface="Times New Roman" panose="02020603050405020304" pitchFamily="18" charset="0"/>
                <a:ea typeface="楷体_GB2312" pitchFamily="49" charset="-122"/>
              </a:rPr>
              <a:t>*</a:t>
            </a:r>
            <a:r>
              <a:rPr lang="en-US" altLang="zh-CN" sz="2000" b="1">
                <a:solidFill>
                  <a:srgbClr val="000000"/>
                </a:solidFill>
                <a:latin typeface="Times New Roman" panose="02020603050405020304" pitchFamily="18" charset="0"/>
                <a:ea typeface="楷体_GB2312" pitchFamily="49" charset="-122"/>
              </a:rPr>
              <a:t>)</a:t>
            </a:r>
            <a:r>
              <a:rPr lang="zh-CN" altLang="en-US" sz="2000" b="1">
                <a:solidFill>
                  <a:srgbClr val="000000"/>
                </a:solidFill>
                <a:latin typeface="Times New Roman" panose="02020603050405020304" pitchFamily="18" charset="0"/>
                <a:ea typeface="楷体_GB2312" pitchFamily="49" charset="-122"/>
              </a:rPr>
              <a:t>＝</a:t>
            </a:r>
            <a:r>
              <a:rPr lang="en-US" altLang="zh-CN" sz="2000" b="1">
                <a:solidFill>
                  <a:srgbClr val="000000"/>
                </a:solidFill>
                <a:latin typeface="Times New Roman" panose="02020603050405020304" pitchFamily="18" charset="0"/>
                <a:ea typeface="楷体_GB2312" pitchFamily="49" charset="-122"/>
              </a:rPr>
              <a:t>{a, b}</a:t>
            </a:r>
            <a:r>
              <a:rPr lang="en-US" altLang="zh-CN" sz="2000" b="1" baseline="30000">
                <a:solidFill>
                  <a:srgbClr val="000000"/>
                </a:solidFill>
                <a:latin typeface="Times New Roman" panose="02020603050405020304" pitchFamily="18" charset="0"/>
                <a:ea typeface="楷体_GB2312" pitchFamily="49" charset="-122"/>
              </a:rPr>
              <a:t>*</a:t>
            </a:r>
            <a:r>
              <a:rPr lang="en-US" altLang="zh-CN" sz="2000" b="1">
                <a:solidFill>
                  <a:srgbClr val="000000"/>
                </a:solidFill>
                <a:latin typeface="Times New Roman" panose="02020603050405020304" pitchFamily="18" charset="0"/>
                <a:ea typeface="楷体_GB2312" pitchFamily="49" charset="-122"/>
              </a:rPr>
              <a:t>{aa, bb}{a, b}</a:t>
            </a:r>
            <a:r>
              <a:rPr lang="en-US" altLang="zh-CN" sz="2000" b="1" baseline="30000">
                <a:solidFill>
                  <a:srgbClr val="000000"/>
                </a:solidFill>
                <a:latin typeface="Times New Roman" panose="02020603050405020304" pitchFamily="18" charset="0"/>
                <a:ea typeface="楷体_GB2312" pitchFamily="49" charset="-122"/>
              </a:rPr>
              <a:t>*</a:t>
            </a:r>
            <a:r>
              <a:rPr lang="en-US" altLang="zh-CN" sz="2000" b="1">
                <a:solidFill>
                  <a:srgbClr val="000000"/>
                </a:solidFill>
                <a:latin typeface="Times New Roman" panose="02020603050405020304" pitchFamily="18" charset="0"/>
                <a:ea typeface="楷体_GB2312" pitchFamily="49" charset="-122"/>
              </a:rPr>
              <a:t></a:t>
            </a:r>
          </a:p>
          <a:p>
            <a:pPr eaLnBrk="0" fontAlgn="base" hangingPunct="0">
              <a:spcAft>
                <a:spcPct val="0"/>
              </a:spcAft>
              <a:buClr>
                <a:srgbClr val="6EA0B0"/>
              </a:buClr>
              <a:buNone/>
            </a:pPr>
            <a:r>
              <a:rPr lang="en-US" altLang="zh-CN" sz="2000" b="1">
                <a:solidFill>
                  <a:srgbClr val="000000"/>
                </a:solidFill>
                <a:latin typeface="Times New Roman" panose="02020603050405020304" pitchFamily="18" charset="0"/>
                <a:ea typeface="楷体_GB2312" pitchFamily="49" charset="-122"/>
              </a:rPr>
              <a:t>     L((a | b)(a | b)(a | b)(a | b)</a:t>
            </a:r>
            <a:r>
              <a:rPr lang="en-US" altLang="zh-CN" sz="2000" b="1" baseline="30000">
                <a:solidFill>
                  <a:srgbClr val="000000"/>
                </a:solidFill>
                <a:latin typeface="Times New Roman" panose="02020603050405020304" pitchFamily="18" charset="0"/>
                <a:ea typeface="楷体_GB2312" pitchFamily="49" charset="-122"/>
              </a:rPr>
              <a:t>*</a:t>
            </a:r>
            <a:r>
              <a:rPr lang="en-US" altLang="zh-CN" sz="2000" b="1">
                <a:solidFill>
                  <a:srgbClr val="000000"/>
                </a:solidFill>
                <a:latin typeface="Times New Roman" panose="02020603050405020304" pitchFamily="18" charset="0"/>
                <a:ea typeface="楷体_GB2312" pitchFamily="49" charset="-122"/>
              </a:rPr>
              <a:t>) =L(a | b)L(a | b)L(a | b)L((a | b)</a:t>
            </a:r>
            <a:r>
              <a:rPr lang="en-US" altLang="zh-CN" sz="2000" b="1" baseline="30000">
                <a:solidFill>
                  <a:srgbClr val="000000"/>
                </a:solidFill>
                <a:latin typeface="Times New Roman" panose="02020603050405020304" pitchFamily="18" charset="0"/>
                <a:ea typeface="楷体_GB2312" pitchFamily="49" charset="-122"/>
              </a:rPr>
              <a:t>*</a:t>
            </a:r>
            <a:r>
              <a:rPr lang="en-US" altLang="zh-CN" sz="2000" b="1">
                <a:solidFill>
                  <a:srgbClr val="000000"/>
                </a:solidFill>
                <a:latin typeface="Times New Roman" panose="02020603050405020304" pitchFamily="18" charset="0"/>
                <a:ea typeface="楷体_GB2312" pitchFamily="49" charset="-122"/>
              </a:rPr>
              <a:t>)</a:t>
            </a:r>
          </a:p>
          <a:p>
            <a:pPr eaLnBrk="0" fontAlgn="base" hangingPunct="0">
              <a:spcAft>
                <a:spcPct val="0"/>
              </a:spcAft>
              <a:buClr>
                <a:srgbClr val="6EA0B0"/>
              </a:buClr>
              <a:buNone/>
            </a:pPr>
            <a:r>
              <a:rPr lang="en-US" altLang="zh-CN" sz="2000" b="1">
                <a:solidFill>
                  <a:srgbClr val="000000"/>
                </a:solidFill>
                <a:latin typeface="Times New Roman" panose="02020603050405020304" pitchFamily="18" charset="0"/>
                <a:ea typeface="楷体_GB2312" pitchFamily="49" charset="-122"/>
              </a:rPr>
              <a:t>                                                    ={a, b}{a, b}{a, b}{a, b}</a:t>
            </a:r>
            <a:r>
              <a:rPr lang="en-US" altLang="zh-CN" sz="2000" b="1" baseline="30000">
                <a:solidFill>
                  <a:srgbClr val="000000"/>
                </a:solidFill>
                <a:latin typeface="Times New Roman" panose="02020603050405020304" pitchFamily="18" charset="0"/>
                <a:ea typeface="楷体_GB2312" pitchFamily="49" charset="-122"/>
              </a:rPr>
              <a:t>*</a:t>
            </a:r>
            <a:r>
              <a:rPr lang="en-US" altLang="zh-CN" sz="1800" b="1">
                <a:solidFill>
                  <a:srgbClr val="000000"/>
                </a:solidFill>
                <a:latin typeface="Times New Roman" panose="02020603050405020304" pitchFamily="18" charset="0"/>
                <a:ea typeface="楷体_GB2312" pitchFamily="49" charset="-122"/>
              </a:rPr>
              <a:t>   </a:t>
            </a:r>
          </a:p>
        </p:txBody>
      </p:sp>
      <p:sp>
        <p:nvSpPr>
          <p:cNvPr id="22532" name="Rectangle 5"/>
          <p:cNvSpPr>
            <a:spLocks noChangeArrowheads="1"/>
          </p:cNvSpPr>
          <p:nvPr/>
        </p:nvSpPr>
        <p:spPr bwMode="auto">
          <a:xfrm>
            <a:off x="1611313" y="993775"/>
            <a:ext cx="8839200" cy="71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zh-CN" altLang="en-US" sz="2800" b="1">
                <a:solidFill>
                  <a:srgbClr val="000000"/>
                </a:solidFill>
                <a:latin typeface="Times New Roman" panose="02020603050405020304" pitchFamily="18" charset="0"/>
              </a:rPr>
              <a:t>三、正规表达式的递归定义</a:t>
            </a:r>
            <a:endParaRPr lang="en-US" altLang="zh-CN" sz="2800" b="1">
              <a:solidFill>
                <a:srgbClr val="000000"/>
              </a:solidFill>
              <a:latin typeface="楷体_GB2312" pitchFamily="49" charset="-122"/>
              <a:ea typeface="楷体_GB2312" pitchFamily="49" charset="-122"/>
            </a:endParaRPr>
          </a:p>
        </p:txBody>
      </p:sp>
      <p:sp>
        <p:nvSpPr>
          <p:cNvPr id="22533" name="Rectangle 6"/>
          <p:cNvSpPr>
            <a:spLocks noChangeArrowheads="1"/>
          </p:cNvSpPr>
          <p:nvPr/>
        </p:nvSpPr>
        <p:spPr bwMode="auto">
          <a:xfrm>
            <a:off x="1611313" y="193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en-US" altLang="zh-CN" sz="3400" b="1" dirty="0">
                <a:solidFill>
                  <a:srgbClr val="0F55C7"/>
                </a:solidFill>
                <a:latin typeface="Times New Roman" panose="02020603050405020304" pitchFamily="18" charset="0"/>
              </a:rPr>
              <a:t>§3.3.1</a:t>
            </a:r>
            <a:r>
              <a:rPr lang="zh-CN" altLang="en-US" sz="3400" b="1" dirty="0" smtClean="0">
                <a:solidFill>
                  <a:srgbClr val="0F55C7"/>
                </a:solidFill>
                <a:latin typeface="Times New Roman" panose="02020603050405020304" pitchFamily="18" charset="0"/>
              </a:rPr>
              <a:t>正规</a:t>
            </a:r>
            <a:r>
              <a:rPr lang="zh-CN" altLang="en-US" sz="3400" b="1" dirty="0">
                <a:solidFill>
                  <a:srgbClr val="0F55C7"/>
                </a:solidFill>
                <a:latin typeface="Times New Roman" panose="02020603050405020304" pitchFamily="18" charset="0"/>
              </a:rPr>
              <a:t>表达式的定义</a:t>
            </a:r>
          </a:p>
        </p:txBody>
      </p:sp>
    </p:spTree>
    <p:extLst>
      <p:ext uri="{BB962C8B-B14F-4D97-AF65-F5344CB8AC3E}">
        <p14:creationId xmlns:p14="http://schemas.microsoft.com/office/powerpoint/2010/main" val="5613168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4580">
                                            <p:txEl>
                                              <p:pRg st="5" end="5"/>
                                            </p:txEl>
                                          </p:spTgt>
                                        </p:tgtEl>
                                        <p:attrNameLst>
                                          <p:attrName>style.visibility</p:attrName>
                                        </p:attrNameLst>
                                      </p:cBhvr>
                                      <p:to>
                                        <p:strVal val="visible"/>
                                      </p:to>
                                    </p:set>
                                    <p:animEffect transition="in" filter="blinds(horizontal)">
                                      <p:cBhvr>
                                        <p:cTn id="7" dur="500"/>
                                        <p:tgtEl>
                                          <p:spTgt spid="24580">
                                            <p:txEl>
                                              <p:pRg st="5" end="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4580">
                                            <p:txEl>
                                              <p:pRg st="6" end="6"/>
                                            </p:txEl>
                                          </p:spTgt>
                                        </p:tgtEl>
                                        <p:attrNameLst>
                                          <p:attrName>style.visibility</p:attrName>
                                        </p:attrNameLst>
                                      </p:cBhvr>
                                      <p:to>
                                        <p:strVal val="visible"/>
                                      </p:to>
                                    </p:set>
                                    <p:animEffect transition="in" filter="blinds(horizontal)">
                                      <p:cBhvr>
                                        <p:cTn id="12" dur="500"/>
                                        <p:tgtEl>
                                          <p:spTgt spid="24580">
                                            <p:txEl>
                                              <p:pRg st="6" end="6"/>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4580">
                                            <p:txEl>
                                              <p:pRg st="7" end="7"/>
                                            </p:txEl>
                                          </p:spTgt>
                                        </p:tgtEl>
                                        <p:attrNameLst>
                                          <p:attrName>style.visibility</p:attrName>
                                        </p:attrNameLst>
                                      </p:cBhvr>
                                      <p:to>
                                        <p:strVal val="visible"/>
                                      </p:to>
                                    </p:set>
                                    <p:animEffect transition="in" filter="blinds(horizontal)">
                                      <p:cBhvr>
                                        <p:cTn id="17" dur="500"/>
                                        <p:tgtEl>
                                          <p:spTgt spid="24580">
                                            <p:txEl>
                                              <p:pRg st="7" end="7"/>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4580">
                                            <p:txEl>
                                              <p:pRg st="8" end="8"/>
                                            </p:txEl>
                                          </p:spTgt>
                                        </p:tgtEl>
                                        <p:attrNameLst>
                                          <p:attrName>style.visibility</p:attrName>
                                        </p:attrNameLst>
                                      </p:cBhvr>
                                      <p:to>
                                        <p:strVal val="visible"/>
                                      </p:to>
                                    </p:set>
                                    <p:animEffect transition="in" filter="blinds(horizontal)">
                                      <p:cBhvr>
                                        <p:cTn id="22" dur="500"/>
                                        <p:tgtEl>
                                          <p:spTgt spid="24580">
                                            <p:txEl>
                                              <p:pRg st="8" end="8"/>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4580">
                                            <p:txEl>
                                              <p:pRg st="9" end="9"/>
                                            </p:txEl>
                                          </p:spTgt>
                                        </p:tgtEl>
                                        <p:attrNameLst>
                                          <p:attrName>style.visibility</p:attrName>
                                        </p:attrNameLst>
                                      </p:cBhvr>
                                      <p:to>
                                        <p:strVal val="visible"/>
                                      </p:to>
                                    </p:set>
                                    <p:animEffect transition="in" filter="blinds(horizontal)">
                                      <p:cBhvr>
                                        <p:cTn id="25" dur="500"/>
                                        <p:tgtEl>
                                          <p:spTgt spid="24580">
                                            <p:txEl>
                                              <p:pRg st="9" end="9"/>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4580">
                                            <p:txEl>
                                              <p:pRg st="10" end="10"/>
                                            </p:txEl>
                                          </p:spTgt>
                                        </p:tgtEl>
                                        <p:attrNameLst>
                                          <p:attrName>style.visibility</p:attrName>
                                        </p:attrNameLst>
                                      </p:cBhvr>
                                      <p:to>
                                        <p:strVal val="visible"/>
                                      </p:to>
                                    </p:set>
                                    <p:animEffect transition="in" filter="blinds(horizontal)">
                                      <p:cBhvr>
                                        <p:cTn id="28" dur="500"/>
                                        <p:tgtEl>
                                          <p:spTgt spid="24580">
                                            <p:txEl>
                                              <p:pRg st="10" end="10"/>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4580">
                                            <p:txEl>
                                              <p:pRg st="11" end="11"/>
                                            </p:txEl>
                                          </p:spTgt>
                                        </p:tgtEl>
                                        <p:attrNameLst>
                                          <p:attrName>style.visibility</p:attrName>
                                        </p:attrNameLst>
                                      </p:cBhvr>
                                      <p:to>
                                        <p:strVal val="visible"/>
                                      </p:to>
                                    </p:set>
                                    <p:animEffect transition="in" filter="blinds(horizontal)">
                                      <p:cBhvr>
                                        <p:cTn id="31" dur="500"/>
                                        <p:tgtEl>
                                          <p:spTgt spid="24580">
                                            <p:txEl>
                                              <p:pRg st="11" end="11"/>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24580">
                                            <p:txEl>
                                              <p:pRg st="12" end="12"/>
                                            </p:txEl>
                                          </p:spTgt>
                                        </p:tgtEl>
                                        <p:attrNameLst>
                                          <p:attrName>style.visibility</p:attrName>
                                        </p:attrNameLst>
                                      </p:cBhvr>
                                      <p:to>
                                        <p:strVal val="visible"/>
                                      </p:to>
                                    </p:set>
                                    <p:animEffect transition="in" filter="blinds(horizontal)">
                                      <p:cBhvr>
                                        <p:cTn id="34" dur="500"/>
                                        <p:tgtEl>
                                          <p:spTgt spid="24580">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C03EC13-90B7-46CE-B646-60ACC76E193C}" type="slidenum">
              <a:rPr kumimoji="0" lang="en-US" altLang="zh-CN"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altLang="zh-CN"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364546" name="Rectangle 2"/>
          <p:cNvSpPr>
            <a:spLocks noGrp="1" noChangeArrowheads="1"/>
          </p:cNvSpPr>
          <p:nvPr>
            <p:ph type="title"/>
          </p:nvPr>
        </p:nvSpPr>
        <p:spPr>
          <a:xfrm>
            <a:off x="2286001" y="549275"/>
            <a:ext cx="8181975" cy="922338"/>
          </a:xfrm>
        </p:spPr>
        <p:txBody>
          <a:bodyPr/>
          <a:lstStyle/>
          <a:p>
            <a:r>
              <a:rPr lang="en-US" altLang="zh-CN" sz="3200"/>
              <a:t/>
            </a:r>
            <a:br>
              <a:rPr lang="en-US" altLang="zh-CN" sz="3200"/>
            </a:br>
            <a:endParaRPr lang="en-US" altLang="zh-CN" sz="2000" b="1"/>
          </a:p>
        </p:txBody>
      </p:sp>
      <p:sp>
        <p:nvSpPr>
          <p:cNvPr id="364547" name="Rectangle 3"/>
          <p:cNvSpPr>
            <a:spLocks noGrp="1" noChangeArrowheads="1"/>
          </p:cNvSpPr>
          <p:nvPr>
            <p:ph type="body" idx="1"/>
          </p:nvPr>
        </p:nvSpPr>
        <p:spPr>
          <a:xfrm>
            <a:off x="2057400" y="271464"/>
            <a:ext cx="8077200" cy="719137"/>
          </a:xfrm>
        </p:spPr>
        <p:txBody>
          <a:bodyPr>
            <a:normAutofit/>
          </a:bodyPr>
          <a:lstStyle/>
          <a:p>
            <a:pPr>
              <a:lnSpc>
                <a:spcPct val="90000"/>
              </a:lnSpc>
              <a:buFontTx/>
              <a:buNone/>
            </a:pPr>
            <a:endParaRPr lang="en-US" altLang="zh-CN" sz="2000" b="1" dirty="0">
              <a:latin typeface="宋体" panose="02010600030101010101" pitchFamily="2" charset="-122"/>
            </a:endParaRPr>
          </a:p>
          <a:p>
            <a:pPr>
              <a:lnSpc>
                <a:spcPct val="90000"/>
              </a:lnSpc>
              <a:buFontTx/>
              <a:buNone/>
            </a:pPr>
            <a:endParaRPr lang="zh-CN" altLang="en-US" b="1" dirty="0">
              <a:solidFill>
                <a:srgbClr val="FFC000"/>
              </a:solidFill>
              <a:latin typeface="宋体" panose="02010600030101010101" pitchFamily="2" charset="-122"/>
            </a:endParaRPr>
          </a:p>
          <a:p>
            <a:pPr>
              <a:lnSpc>
                <a:spcPct val="90000"/>
              </a:lnSpc>
              <a:buFontTx/>
              <a:buNone/>
            </a:pPr>
            <a:endParaRPr lang="zh-CN" altLang="en-US" sz="2400" b="1" dirty="0">
              <a:solidFill>
                <a:schemeClr val="hlink"/>
              </a:solidFill>
              <a:latin typeface="宋体" panose="02010600030101010101" pitchFamily="2" charset="-122"/>
            </a:endParaRPr>
          </a:p>
          <a:p>
            <a:pPr>
              <a:lnSpc>
                <a:spcPct val="90000"/>
              </a:lnSpc>
              <a:buFontTx/>
              <a:buNone/>
            </a:pPr>
            <a:endParaRPr lang="en-US" altLang="zh-CN" sz="2400" b="1" dirty="0">
              <a:solidFill>
                <a:schemeClr val="hlink"/>
              </a:solidFill>
              <a:latin typeface="宋体" panose="02010600030101010101" pitchFamily="2" charset="-122"/>
            </a:endParaRPr>
          </a:p>
        </p:txBody>
      </p:sp>
      <p:sp>
        <p:nvSpPr>
          <p:cNvPr id="364549" name="Rectangle 5"/>
          <p:cNvSpPr>
            <a:spLocks noChangeArrowheads="1"/>
          </p:cNvSpPr>
          <p:nvPr/>
        </p:nvSpPr>
        <p:spPr bwMode="auto">
          <a:xfrm>
            <a:off x="1724024" y="398318"/>
            <a:ext cx="80772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just" defTabSz="914400" rtl="0" eaLnBrk="1" fontAlgn="auto" latinLnBrk="0" hangingPunct="1">
              <a:lnSpc>
                <a:spcPct val="100000"/>
              </a:lnSpc>
              <a:spcBef>
                <a:spcPct val="50000"/>
              </a:spcBef>
              <a:spcAft>
                <a:spcPts val="0"/>
              </a:spcAft>
              <a:buClr>
                <a:srgbClr val="954F72"/>
              </a:buClr>
              <a:buSzPct val="60000"/>
              <a:buFont typeface="Wingdings" panose="05000000000000000000" pitchFamily="2" charset="2"/>
              <a:buNone/>
              <a:tabLst/>
              <a:defRPr/>
            </a:pPr>
            <a:r>
              <a:rPr kumimoji="0" lang="zh-CN" altLang="en-US" sz="20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mn-cs"/>
              </a:rPr>
              <a:t>例如</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e1=b(ab)</a:t>
            </a:r>
            <a:r>
              <a:rPr kumimoji="0" lang="en-US" altLang="zh-CN" sz="2000" b="1" i="0" u="none" strike="noStrike" kern="1200" cap="none" spc="0" normalizeH="0" baseline="3000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,e2=(</a:t>
            </a:r>
            <a:r>
              <a:rPr kumimoji="0" lang="en-US" altLang="zh-CN" sz="2000" b="1" i="0" u="none" strike="noStrike" kern="1200" cap="none" spc="0" normalizeH="0" baseline="0" noProof="0" dirty="0" err="1">
                <a:ln>
                  <a:noFill/>
                </a:ln>
                <a:solidFill>
                  <a:prstClr val="black"/>
                </a:solidFill>
                <a:effectLst/>
                <a:uLnTx/>
                <a:uFillTx/>
                <a:latin typeface="宋体" panose="02010600030101010101" pitchFamily="2" charset="-122"/>
                <a:ea typeface="宋体" panose="02010600030101010101" pitchFamily="2" charset="-122"/>
                <a:cs typeface="+mn-cs"/>
              </a:rPr>
              <a:t>ba</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000" b="1" i="0" u="none" strike="noStrike" kern="1200" cap="none" spc="0" normalizeH="0" baseline="3000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b</a:t>
            </a:r>
          </a:p>
          <a:p>
            <a:pPr marL="0" marR="0" lvl="0" indent="0" algn="just" defTabSz="914400" rtl="0" eaLnBrk="1" fontAlgn="auto" latinLnBrk="0" hangingPunct="1">
              <a:lnSpc>
                <a:spcPct val="100000"/>
              </a:lnSpc>
              <a:spcBef>
                <a:spcPct val="50000"/>
              </a:spcBef>
              <a:spcAft>
                <a:spcPts val="0"/>
              </a:spcAft>
              <a:buClr>
                <a:srgbClr val="954F72"/>
              </a:buClr>
              <a:buSzPct val="60000"/>
              <a:buFont typeface="Wingdings" panose="05000000000000000000" pitchFamily="2" charset="2"/>
              <a:buNone/>
              <a:tabLst/>
              <a:defRPr/>
            </a:pPr>
            <a:r>
              <a:rPr kumimoji="0" lang="zh-CN" altLang="en-US" sz="20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mn-cs"/>
              </a:rPr>
              <a:t>求解 </a:t>
            </a:r>
            <a:r>
              <a:rPr kumimoji="0" lang="en-US" altLang="zh-CN" sz="20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mn-cs"/>
              </a:rPr>
              <a:t>L(e1)</a:t>
            </a:r>
            <a:r>
              <a:rPr kumimoji="0" lang="zh-CN" altLang="en-US" sz="20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mn-cs"/>
              </a:rPr>
              <a:t>和</a:t>
            </a:r>
            <a:r>
              <a:rPr kumimoji="0" lang="en-US" altLang="zh-CN" sz="20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mn-cs"/>
              </a:rPr>
              <a:t>L(e2)</a:t>
            </a:r>
          </a:p>
        </p:txBody>
      </p:sp>
      <p:sp>
        <p:nvSpPr>
          <p:cNvPr id="6" name="Rectangle 5"/>
          <p:cNvSpPr>
            <a:spLocks noChangeArrowheads="1"/>
          </p:cNvSpPr>
          <p:nvPr/>
        </p:nvSpPr>
        <p:spPr bwMode="auto">
          <a:xfrm>
            <a:off x="1817542" y="2313091"/>
            <a:ext cx="8077200"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just" defTabSz="914400" rtl="0" eaLnBrk="1" fontAlgn="auto" latinLnBrk="0" hangingPunct="1">
              <a:lnSpc>
                <a:spcPct val="100000"/>
              </a:lnSpc>
              <a:spcBef>
                <a:spcPct val="50000"/>
              </a:spcBef>
              <a:spcAft>
                <a:spcPts val="0"/>
              </a:spcAft>
              <a:buClr>
                <a:srgbClr val="954F72"/>
              </a:buClr>
              <a:buSzPct val="60000"/>
              <a:buFont typeface="Wingdings" panose="05000000000000000000" pitchFamily="2" charset="2"/>
              <a:buNone/>
              <a:tabLst/>
              <a:defRPr/>
            </a:pPr>
            <a:r>
              <a:rPr kumimoji="0" lang="en-US" altLang="zh-CN" sz="20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mn-cs"/>
              </a:rPr>
              <a:t>L(e1</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)=L(b(ab)</a:t>
            </a:r>
            <a:r>
              <a:rPr kumimoji="0" lang="en-US" altLang="zh-CN" sz="2000" b="1" i="0" u="none" strike="noStrike" kern="1200" cap="none" spc="0" normalizeH="0" baseline="3000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)=L(b)(L(ab))</a:t>
            </a:r>
            <a:r>
              <a:rPr kumimoji="0" lang="en-US" altLang="zh-CN" sz="2000" b="1" i="0" u="none" strike="noStrike" kern="1200" cap="none" spc="0" normalizeH="0" baseline="3000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={b}{ab}</a:t>
            </a:r>
            <a:r>
              <a:rPr kumimoji="0" lang="en-US" altLang="zh-CN" sz="2000" b="1" i="0" u="none" strike="noStrike" kern="1200" cap="none" spc="0" normalizeH="0" baseline="3000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000" b="1" i="0" u="none" strike="noStrike" kern="1200" cap="none" spc="0" normalizeH="0" baseline="0" noProof="0" dirty="0" err="1">
                <a:ln>
                  <a:noFill/>
                </a:ln>
                <a:solidFill>
                  <a:prstClr val="black"/>
                </a:solidFill>
                <a:effectLst/>
                <a:uLnTx/>
                <a:uFillTx/>
                <a:latin typeface="宋体" panose="02010600030101010101" pitchFamily="2" charset="-122"/>
                <a:ea typeface="宋体" panose="02010600030101010101" pitchFamily="2" charset="-122"/>
                <a:cs typeface="+mn-cs"/>
              </a:rPr>
              <a:t>b,bab,babab</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Symbol" panose="05050102010706020507" pitchFamily="18" charset="2"/>
              </a:rPr>
              <a:t>}</a:t>
            </a:r>
          </a:p>
          <a:p>
            <a:pPr marL="0" marR="0" lvl="0" indent="0" algn="just" defTabSz="914400" rtl="0" eaLnBrk="1" fontAlgn="auto" latinLnBrk="0" hangingPunct="1">
              <a:lnSpc>
                <a:spcPct val="100000"/>
              </a:lnSpc>
              <a:spcBef>
                <a:spcPct val="50000"/>
              </a:spcBef>
              <a:spcAft>
                <a:spcPts val="0"/>
              </a:spcAft>
              <a:buClr>
                <a:srgbClr val="954F72"/>
              </a:buClr>
              <a:buSzPct val="60000"/>
              <a:buFont typeface="Wingdings" panose="05000000000000000000" pitchFamily="2" charset="2"/>
              <a:buNone/>
              <a:tabLst/>
              <a:defRPr/>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Symbol" panose="05050102010706020507" pitchFamily="18" charset="2"/>
              </a:rPr>
              <a:t>    L(e2)=L((</a:t>
            </a:r>
            <a:r>
              <a:rPr kumimoji="0" lang="en-US" altLang="zh-CN" sz="2000" b="1" i="0" u="none" strike="noStrike" kern="1200" cap="none" spc="0" normalizeH="0" baseline="0" noProof="0" dirty="0" err="1">
                <a:ln>
                  <a:noFill/>
                </a:ln>
                <a:solidFill>
                  <a:prstClr val="black"/>
                </a:solidFill>
                <a:effectLst/>
                <a:uLnTx/>
                <a:uFillTx/>
                <a:latin typeface="宋体" panose="02010600030101010101" pitchFamily="2" charset="-122"/>
                <a:ea typeface="宋体" panose="02010600030101010101" pitchFamily="2" charset="-122"/>
                <a:cs typeface="+mn-cs"/>
                <a:sym typeface="Symbol" panose="05050102010706020507" pitchFamily="18" charset="2"/>
              </a:rPr>
              <a:t>ba</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Symbol" panose="05050102010706020507" pitchFamily="18" charset="2"/>
              </a:rPr>
              <a:t>)</a:t>
            </a:r>
            <a:r>
              <a:rPr kumimoji="0" lang="en-US" altLang="zh-CN" sz="2000" b="1" i="0" u="none" strike="noStrike" kern="1200" cap="none" spc="0" normalizeH="0" baseline="30000" noProof="0" dirty="0">
                <a:ln>
                  <a:noFill/>
                </a:ln>
                <a:solidFill>
                  <a:prstClr val="black"/>
                </a:solidFill>
                <a:effectLst/>
                <a:uLnTx/>
                <a:uFillTx/>
                <a:latin typeface="宋体" panose="02010600030101010101" pitchFamily="2" charset="-122"/>
                <a:ea typeface="宋体" panose="02010600030101010101" pitchFamily="2" charset="-122"/>
                <a:cs typeface="+mn-cs"/>
                <a:sym typeface="Symbol" panose="05050102010706020507" pitchFamily="18" charset="2"/>
              </a:rPr>
              <a:t>*</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Symbol" panose="05050102010706020507" pitchFamily="18" charset="2"/>
              </a:rPr>
              <a:t>b)=(L(</a:t>
            </a:r>
            <a:r>
              <a:rPr kumimoji="0" lang="en-US" altLang="zh-CN" sz="2000" b="1" i="0" u="none" strike="noStrike" kern="1200" cap="none" spc="0" normalizeH="0" baseline="0" noProof="0" dirty="0" err="1">
                <a:ln>
                  <a:noFill/>
                </a:ln>
                <a:solidFill>
                  <a:prstClr val="black"/>
                </a:solidFill>
                <a:effectLst/>
                <a:uLnTx/>
                <a:uFillTx/>
                <a:latin typeface="宋体" panose="02010600030101010101" pitchFamily="2" charset="-122"/>
                <a:ea typeface="宋体" panose="02010600030101010101" pitchFamily="2" charset="-122"/>
                <a:cs typeface="+mn-cs"/>
                <a:sym typeface="Symbol" panose="05050102010706020507" pitchFamily="18" charset="2"/>
              </a:rPr>
              <a:t>ba</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Symbol" panose="05050102010706020507" pitchFamily="18" charset="2"/>
              </a:rPr>
              <a:t>))</a:t>
            </a:r>
            <a:r>
              <a:rPr kumimoji="0" lang="en-US" altLang="zh-CN" sz="2000" b="1" i="0" u="none" strike="noStrike" kern="1200" cap="none" spc="0" normalizeH="0" baseline="30000" noProof="0" dirty="0">
                <a:ln>
                  <a:noFill/>
                </a:ln>
                <a:solidFill>
                  <a:prstClr val="black"/>
                </a:solidFill>
                <a:effectLst/>
                <a:uLnTx/>
                <a:uFillTx/>
                <a:latin typeface="宋体" panose="02010600030101010101" pitchFamily="2" charset="-122"/>
                <a:ea typeface="宋体" panose="02010600030101010101" pitchFamily="2" charset="-122"/>
                <a:cs typeface="+mn-cs"/>
                <a:sym typeface="Symbol" panose="05050102010706020507" pitchFamily="18" charset="2"/>
              </a:rPr>
              <a:t>*</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Symbol" panose="05050102010706020507" pitchFamily="18" charset="2"/>
              </a:rPr>
              <a:t>L(b)={</a:t>
            </a:r>
            <a:r>
              <a:rPr kumimoji="0" lang="en-US" altLang="zh-CN" sz="2000" b="1" i="0" u="none" strike="noStrike" kern="1200" cap="none" spc="0" normalizeH="0" baseline="0" noProof="0" dirty="0" err="1">
                <a:ln>
                  <a:noFill/>
                </a:ln>
                <a:solidFill>
                  <a:prstClr val="black"/>
                </a:solidFill>
                <a:effectLst/>
                <a:uLnTx/>
                <a:uFillTx/>
                <a:latin typeface="宋体" panose="02010600030101010101" pitchFamily="2" charset="-122"/>
                <a:ea typeface="宋体" panose="02010600030101010101" pitchFamily="2" charset="-122"/>
                <a:cs typeface="+mn-cs"/>
                <a:sym typeface="Symbol" panose="05050102010706020507" pitchFamily="18" charset="2"/>
              </a:rPr>
              <a:t>ba</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Symbol" panose="05050102010706020507" pitchFamily="18" charset="2"/>
              </a:rPr>
              <a:t>}</a:t>
            </a:r>
            <a:r>
              <a:rPr kumimoji="0" lang="en-US" altLang="zh-CN" sz="2000" b="1" i="0" u="none" strike="noStrike" kern="1200" cap="none" spc="0" normalizeH="0" baseline="30000" noProof="0" dirty="0">
                <a:ln>
                  <a:noFill/>
                </a:ln>
                <a:solidFill>
                  <a:prstClr val="black"/>
                </a:solidFill>
                <a:effectLst/>
                <a:uLnTx/>
                <a:uFillTx/>
                <a:latin typeface="宋体" panose="02010600030101010101" pitchFamily="2" charset="-122"/>
                <a:ea typeface="宋体" panose="02010600030101010101" pitchFamily="2" charset="-122"/>
                <a:cs typeface="+mn-cs"/>
                <a:sym typeface="Symbol" panose="05050102010706020507" pitchFamily="18" charset="2"/>
              </a:rPr>
              <a:t>*</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Symbol" panose="05050102010706020507" pitchFamily="18" charset="2"/>
              </a:rPr>
              <a:t>{b}={</a:t>
            </a:r>
            <a:r>
              <a:rPr kumimoji="0" lang="en-US" altLang="zh-CN" sz="2000" b="1" i="0" u="none" strike="noStrike" kern="1200" cap="none" spc="0" normalizeH="0" baseline="0" noProof="0" dirty="0" err="1">
                <a:ln>
                  <a:noFill/>
                </a:ln>
                <a:solidFill>
                  <a:prstClr val="black"/>
                </a:solidFill>
                <a:effectLst/>
                <a:uLnTx/>
                <a:uFillTx/>
                <a:latin typeface="宋体" panose="02010600030101010101" pitchFamily="2" charset="-122"/>
                <a:ea typeface="宋体" panose="02010600030101010101" pitchFamily="2" charset="-122"/>
                <a:cs typeface="+mn-cs"/>
                <a:sym typeface="Symbol" panose="05050102010706020507" pitchFamily="18" charset="2"/>
              </a:rPr>
              <a:t>b,bab,babab</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Symbol" panose="05050102010706020507" pitchFamily="18" charset="2"/>
              </a:rPr>
              <a:t>}</a:t>
            </a:r>
          </a:p>
          <a:p>
            <a:pPr marL="0" marR="0" lvl="0" indent="0" algn="just" defTabSz="914400" rtl="0" eaLnBrk="1" fontAlgn="auto" latinLnBrk="0" hangingPunct="1">
              <a:lnSpc>
                <a:spcPct val="100000"/>
              </a:lnSpc>
              <a:spcBef>
                <a:spcPct val="50000"/>
              </a:spcBef>
              <a:spcAft>
                <a:spcPts val="0"/>
              </a:spcAft>
              <a:buClr>
                <a:srgbClr val="954F72"/>
              </a:buClr>
              <a:buSzPct val="60000"/>
              <a:buFont typeface="Wingdings" panose="05000000000000000000"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Symbol" panose="05050102010706020507" pitchFamily="18" charset="2"/>
              </a:rPr>
              <a:t>所以</a:t>
            </a:r>
          </a:p>
          <a:p>
            <a:pPr marL="0" marR="0" lvl="0" indent="0" algn="just" defTabSz="914400" rtl="0" eaLnBrk="1" fontAlgn="auto" latinLnBrk="0" hangingPunct="1">
              <a:lnSpc>
                <a:spcPct val="100000"/>
              </a:lnSpc>
              <a:spcBef>
                <a:spcPct val="50000"/>
              </a:spcBef>
              <a:spcAft>
                <a:spcPts val="0"/>
              </a:spcAft>
              <a:buClr>
                <a:srgbClr val="954F72"/>
              </a:buClr>
              <a:buSzPct val="60000"/>
              <a:buFont typeface="Wingdings" panose="05000000000000000000"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Symbol" panose="05050102010706020507" pitchFamily="18" charset="2"/>
              </a:rPr>
              <a:t>     </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Symbol" panose="05050102010706020507" pitchFamily="18" charset="2"/>
              </a:rPr>
              <a:t>e1=e2,</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Symbol" panose="05050102010706020507" pitchFamily="18" charset="2"/>
              </a:rPr>
              <a:t>它们所表示的正规集都是以</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Symbol" panose="05050102010706020507" pitchFamily="18" charset="2"/>
              </a:rPr>
              <a:t>b</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Symbol" panose="05050102010706020507" pitchFamily="18" charset="2"/>
              </a:rPr>
              <a:t>开头其后跟零个或任意多个</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Symbol" panose="05050102010706020507" pitchFamily="18" charset="2"/>
              </a:rPr>
              <a:t>ab</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Symbol" panose="05050102010706020507" pitchFamily="18" charset="2"/>
              </a:rPr>
              <a:t>所组成的。即</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Symbol" panose="05050102010706020507" pitchFamily="18" charset="2"/>
              </a:rPr>
              <a:t>L={b(ab)</a:t>
            </a:r>
            <a:r>
              <a:rPr kumimoji="0" lang="en-US" altLang="zh-CN" sz="2000" b="1" i="0" u="none" strike="noStrike" kern="1200" cap="none" spc="0" normalizeH="0" baseline="30000" noProof="0" dirty="0">
                <a:ln>
                  <a:noFill/>
                </a:ln>
                <a:solidFill>
                  <a:prstClr val="black"/>
                </a:solidFill>
                <a:effectLst/>
                <a:uLnTx/>
                <a:uFillTx/>
                <a:latin typeface="宋体" panose="02010600030101010101" pitchFamily="2" charset="-122"/>
                <a:ea typeface="宋体" panose="02010600030101010101" pitchFamily="2" charset="-122"/>
                <a:cs typeface="+mn-cs"/>
                <a:sym typeface="Symbol" panose="05050102010706020507" pitchFamily="18" charset="2"/>
              </a:rPr>
              <a:t>n</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Symbol" panose="05050102010706020507" pitchFamily="18" charset="2"/>
              </a:rPr>
              <a:t>|n0}</a:t>
            </a:r>
          </a:p>
        </p:txBody>
      </p:sp>
    </p:spTree>
    <p:extLst>
      <p:ext uri="{BB962C8B-B14F-4D97-AF65-F5344CB8AC3E}">
        <p14:creationId xmlns:p14="http://schemas.microsoft.com/office/powerpoint/2010/main" val="130870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solidFill>
          <a:schemeClr val="tx1"/>
        </a:solidFill>
        <a:effectLst/>
      </p:bgPr>
    </p:bg>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fontAlgn="base">
              <a:spcBef>
                <a:spcPct val="0"/>
              </a:spcBef>
              <a:spcAft>
                <a:spcPct val="0"/>
              </a:spcAft>
              <a:defRPr/>
            </a:pPr>
            <a:fld id="{A95C2589-68EC-44FA-AAAE-33D41230F4FC}" type="slidenum">
              <a:rPr lang="zh-CN" altLang="en-US">
                <a:latin typeface="Arial" panose="020B0604020202020204" pitchFamily="34" charset="0"/>
                <a:ea typeface="黑体"/>
              </a:rPr>
              <a:pPr fontAlgn="base">
                <a:spcBef>
                  <a:spcPct val="0"/>
                </a:spcBef>
                <a:spcAft>
                  <a:spcPct val="0"/>
                </a:spcAft>
                <a:defRPr/>
              </a:pPr>
              <a:t>8</a:t>
            </a:fld>
            <a:endParaRPr lang="en-US" altLang="zh-CN">
              <a:latin typeface="Arial" panose="020B0604020202020204" pitchFamily="34" charset="0"/>
              <a:ea typeface="黑体"/>
            </a:endParaRPr>
          </a:p>
        </p:txBody>
      </p:sp>
      <p:sp>
        <p:nvSpPr>
          <p:cNvPr id="25603" name="Rectangle 3"/>
          <p:cNvSpPr>
            <a:spLocks noChangeArrowheads="1"/>
          </p:cNvSpPr>
          <p:nvPr/>
        </p:nvSpPr>
        <p:spPr bwMode="auto">
          <a:xfrm>
            <a:off x="1638300" y="1524000"/>
            <a:ext cx="89916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990600" indent="-53340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371600" indent="-4572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752600" indent="-3810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209800" indent="-3810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6670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31242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5814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40386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30000"/>
              </a:lnSpc>
              <a:spcAft>
                <a:spcPct val="0"/>
              </a:spcAft>
              <a:buClr>
                <a:srgbClr val="6EA0B0"/>
              </a:buClr>
              <a:buNone/>
            </a:pPr>
            <a:r>
              <a:rPr lang="en-US" altLang="zh-CN" sz="2400" b="1">
                <a:solidFill>
                  <a:srgbClr val="D60093"/>
                </a:solidFill>
                <a:latin typeface="Times New Roman" panose="02020603050405020304" pitchFamily="18" charset="0"/>
                <a:ea typeface="楷体_GB2312" pitchFamily="49" charset="-122"/>
              </a:rPr>
              <a:t>1</a:t>
            </a:r>
            <a:r>
              <a:rPr lang="zh-CN" altLang="en-US" sz="2400" b="1">
                <a:solidFill>
                  <a:srgbClr val="D60093"/>
                </a:solidFill>
                <a:latin typeface="Times New Roman" panose="02020603050405020304" pitchFamily="18" charset="0"/>
                <a:ea typeface="楷体_GB2312" pitchFamily="49" charset="-122"/>
              </a:rPr>
              <a:t>、若两个正规式所对应的正规集相同</a:t>
            </a:r>
            <a:r>
              <a:rPr lang="en-US" altLang="zh-CN" sz="2400" b="1">
                <a:solidFill>
                  <a:srgbClr val="D60093"/>
                </a:solidFill>
                <a:latin typeface="Times New Roman" panose="02020603050405020304" pitchFamily="18" charset="0"/>
                <a:ea typeface="楷体_GB2312" pitchFamily="49" charset="-122"/>
              </a:rPr>
              <a:t>，则认为两者等价</a:t>
            </a:r>
          </a:p>
          <a:p>
            <a:pPr eaLnBrk="0" fontAlgn="base" hangingPunct="0">
              <a:lnSpc>
                <a:spcPct val="130000"/>
              </a:lnSpc>
              <a:spcAft>
                <a:spcPct val="0"/>
              </a:spcAft>
              <a:buClr>
                <a:srgbClr val="6EA0B0"/>
              </a:buClr>
              <a:buNone/>
            </a:pPr>
            <a:r>
              <a:rPr lang="zh-CN" altLang="en-US" sz="2400" b="1">
                <a:solidFill>
                  <a:srgbClr val="000000"/>
                </a:solidFill>
                <a:latin typeface="Times New Roman" panose="02020603050405020304" pitchFamily="18" charset="0"/>
                <a:ea typeface="楷体_GB2312" pitchFamily="49" charset="-122"/>
              </a:rPr>
              <a:t>      两个正规式</a:t>
            </a:r>
            <a:r>
              <a:rPr lang="en-US" altLang="zh-CN" sz="2400" b="1">
                <a:solidFill>
                  <a:srgbClr val="000000"/>
                </a:solidFill>
                <a:latin typeface="Times New Roman" panose="02020603050405020304" pitchFamily="18" charset="0"/>
                <a:ea typeface="楷体_GB2312" pitchFamily="49" charset="-122"/>
              </a:rPr>
              <a:t>e</a:t>
            </a:r>
            <a:r>
              <a:rPr lang="en-US" altLang="zh-CN" sz="2400" b="1" baseline="-25000">
                <a:solidFill>
                  <a:srgbClr val="000000"/>
                </a:solidFill>
                <a:latin typeface="Times New Roman" panose="02020603050405020304" pitchFamily="18" charset="0"/>
                <a:ea typeface="楷体_GB2312" pitchFamily="49" charset="-122"/>
              </a:rPr>
              <a:t>1</a:t>
            </a:r>
            <a:r>
              <a:rPr lang="zh-CN" altLang="en-US" sz="2400" b="1">
                <a:solidFill>
                  <a:srgbClr val="000000"/>
                </a:solidFill>
                <a:latin typeface="Times New Roman" panose="02020603050405020304" pitchFamily="18" charset="0"/>
                <a:ea typeface="楷体_GB2312" pitchFamily="49" charset="-122"/>
              </a:rPr>
              <a:t>和</a:t>
            </a:r>
            <a:r>
              <a:rPr lang="en-US" altLang="zh-CN" sz="2400" b="1">
                <a:solidFill>
                  <a:srgbClr val="000000"/>
                </a:solidFill>
                <a:latin typeface="Times New Roman" panose="02020603050405020304" pitchFamily="18" charset="0"/>
                <a:ea typeface="楷体_GB2312" pitchFamily="49" charset="-122"/>
              </a:rPr>
              <a:t>e</a:t>
            </a:r>
            <a:r>
              <a:rPr lang="en-US" altLang="zh-CN" sz="2400" b="1" baseline="-25000">
                <a:solidFill>
                  <a:srgbClr val="000000"/>
                </a:solidFill>
                <a:latin typeface="Times New Roman" panose="02020603050405020304" pitchFamily="18" charset="0"/>
                <a:ea typeface="楷体_GB2312" pitchFamily="49" charset="-122"/>
              </a:rPr>
              <a:t>2</a:t>
            </a:r>
            <a:r>
              <a:rPr lang="zh-CN" altLang="en-US" sz="2400" b="1">
                <a:solidFill>
                  <a:srgbClr val="000000"/>
                </a:solidFill>
                <a:latin typeface="Times New Roman" panose="02020603050405020304" pitchFamily="18" charset="0"/>
                <a:ea typeface="楷体_GB2312" pitchFamily="49" charset="-122"/>
              </a:rPr>
              <a:t>等价，记为</a:t>
            </a:r>
            <a:r>
              <a:rPr lang="en-US" altLang="zh-CN" sz="2400" b="1">
                <a:solidFill>
                  <a:srgbClr val="000000"/>
                </a:solidFill>
                <a:latin typeface="Times New Roman" panose="02020603050405020304" pitchFamily="18" charset="0"/>
                <a:ea typeface="楷体_GB2312" pitchFamily="49" charset="-122"/>
              </a:rPr>
              <a:t>e</a:t>
            </a:r>
            <a:r>
              <a:rPr lang="en-US" altLang="zh-CN" sz="2400" b="1" baseline="-25000">
                <a:solidFill>
                  <a:srgbClr val="000000"/>
                </a:solidFill>
                <a:latin typeface="Times New Roman" panose="02020603050405020304" pitchFamily="18" charset="0"/>
                <a:ea typeface="楷体_GB2312" pitchFamily="49" charset="-122"/>
              </a:rPr>
              <a:t>1</a:t>
            </a:r>
            <a:r>
              <a:rPr lang="zh-CN" altLang="en-US" sz="2400" b="1">
                <a:solidFill>
                  <a:srgbClr val="000000"/>
                </a:solidFill>
                <a:latin typeface="Times New Roman" panose="02020603050405020304" pitchFamily="18" charset="0"/>
                <a:ea typeface="楷体_GB2312" pitchFamily="49" charset="-122"/>
              </a:rPr>
              <a:t>＝</a:t>
            </a:r>
            <a:r>
              <a:rPr lang="en-US" altLang="zh-CN" sz="2400" b="1">
                <a:solidFill>
                  <a:srgbClr val="000000"/>
                </a:solidFill>
                <a:latin typeface="Times New Roman" panose="02020603050405020304" pitchFamily="18" charset="0"/>
                <a:ea typeface="楷体_GB2312" pitchFamily="49" charset="-122"/>
              </a:rPr>
              <a:t>e</a:t>
            </a:r>
            <a:r>
              <a:rPr lang="en-US" altLang="zh-CN" sz="2400" b="1" baseline="-25000">
                <a:solidFill>
                  <a:srgbClr val="000000"/>
                </a:solidFill>
                <a:latin typeface="Times New Roman" panose="02020603050405020304" pitchFamily="18" charset="0"/>
                <a:ea typeface="楷体_GB2312" pitchFamily="49" charset="-122"/>
              </a:rPr>
              <a:t>2</a:t>
            </a:r>
            <a:r>
              <a:rPr lang="en-US" altLang="zh-CN" sz="2400" b="1">
                <a:solidFill>
                  <a:srgbClr val="000000"/>
                </a:solidFill>
                <a:latin typeface="Times New Roman" panose="02020603050405020304" pitchFamily="18" charset="0"/>
                <a:ea typeface="楷体_GB2312" pitchFamily="49" charset="-122"/>
              </a:rPr>
              <a:t> </a:t>
            </a:r>
            <a:endParaRPr lang="zh-CN" altLang="en-US" sz="2400" b="1">
              <a:solidFill>
                <a:srgbClr val="000000"/>
              </a:solidFill>
              <a:latin typeface="Times New Roman" panose="02020603050405020304" pitchFamily="18" charset="0"/>
              <a:ea typeface="楷体_GB2312" pitchFamily="49" charset="-122"/>
            </a:endParaRPr>
          </a:p>
          <a:p>
            <a:pPr eaLnBrk="0" fontAlgn="base" hangingPunct="0">
              <a:lnSpc>
                <a:spcPct val="130000"/>
              </a:lnSpc>
              <a:spcAft>
                <a:spcPct val="0"/>
              </a:spcAft>
              <a:buClr>
                <a:srgbClr val="6EA0B0"/>
              </a:buClr>
              <a:buNone/>
            </a:pPr>
            <a:r>
              <a:rPr lang="zh-CN" altLang="en-US" sz="2400" b="1">
                <a:solidFill>
                  <a:srgbClr val="000000"/>
                </a:solidFill>
                <a:latin typeface="Times New Roman" panose="02020603050405020304" pitchFamily="18" charset="0"/>
                <a:ea typeface="楷体_GB2312" pitchFamily="49" charset="-122"/>
              </a:rPr>
              <a:t>      例如：</a:t>
            </a:r>
            <a:r>
              <a:rPr lang="en-US" altLang="zh-CN" sz="2400" b="1">
                <a:solidFill>
                  <a:srgbClr val="000000"/>
                </a:solidFill>
                <a:latin typeface="Times New Roman" panose="02020603050405020304" pitchFamily="18" charset="0"/>
                <a:ea typeface="楷体_GB2312" pitchFamily="49" charset="-122"/>
              </a:rPr>
              <a:t>e</a:t>
            </a:r>
            <a:r>
              <a:rPr lang="en-US" altLang="zh-CN" sz="2400" b="1" baseline="-25000">
                <a:solidFill>
                  <a:srgbClr val="000000"/>
                </a:solidFill>
                <a:latin typeface="Times New Roman" panose="02020603050405020304" pitchFamily="18" charset="0"/>
                <a:ea typeface="楷体_GB2312" pitchFamily="49" charset="-122"/>
              </a:rPr>
              <a:t>1</a:t>
            </a:r>
            <a:r>
              <a:rPr lang="en-US" altLang="zh-CN" sz="2400" b="1">
                <a:solidFill>
                  <a:srgbClr val="000000"/>
                </a:solidFill>
                <a:latin typeface="Times New Roman" panose="02020603050405020304" pitchFamily="18" charset="0"/>
                <a:ea typeface="楷体_GB2312" pitchFamily="49" charset="-122"/>
              </a:rPr>
              <a:t>=b(ab)</a:t>
            </a:r>
            <a:r>
              <a:rPr lang="en-US" altLang="zh-CN" sz="2400" b="1" baseline="30000">
                <a:solidFill>
                  <a:srgbClr val="000000"/>
                </a:solidFill>
                <a:latin typeface="Times New Roman" panose="02020603050405020304" pitchFamily="18" charset="0"/>
                <a:ea typeface="楷体_GB2312" pitchFamily="49" charset="-122"/>
              </a:rPr>
              <a:t>*</a:t>
            </a:r>
            <a:r>
              <a:rPr lang="en-US" altLang="zh-CN" sz="2400" b="1">
                <a:solidFill>
                  <a:srgbClr val="000000"/>
                </a:solidFill>
                <a:latin typeface="Times New Roman" panose="02020603050405020304" pitchFamily="18" charset="0"/>
                <a:ea typeface="楷体_GB2312" pitchFamily="49" charset="-122"/>
              </a:rPr>
              <a:t>       e</a:t>
            </a:r>
            <a:r>
              <a:rPr lang="en-US" altLang="zh-CN" sz="2400" b="1" baseline="-25000">
                <a:solidFill>
                  <a:srgbClr val="000000"/>
                </a:solidFill>
                <a:latin typeface="Times New Roman" panose="02020603050405020304" pitchFamily="18" charset="0"/>
                <a:ea typeface="楷体_GB2312" pitchFamily="49" charset="-122"/>
              </a:rPr>
              <a:t>2</a:t>
            </a:r>
            <a:r>
              <a:rPr lang="en-US" altLang="zh-CN" sz="2400" b="1">
                <a:solidFill>
                  <a:srgbClr val="000000"/>
                </a:solidFill>
                <a:latin typeface="Times New Roman" panose="02020603050405020304" pitchFamily="18" charset="0"/>
                <a:ea typeface="楷体_GB2312" pitchFamily="49" charset="-122"/>
              </a:rPr>
              <a:t>=(ba)</a:t>
            </a:r>
            <a:r>
              <a:rPr lang="en-US" altLang="zh-CN" sz="2400" b="1" baseline="30000">
                <a:solidFill>
                  <a:srgbClr val="000000"/>
                </a:solidFill>
                <a:latin typeface="Times New Roman" panose="02020603050405020304" pitchFamily="18" charset="0"/>
                <a:ea typeface="楷体_GB2312" pitchFamily="49" charset="-122"/>
              </a:rPr>
              <a:t>*</a:t>
            </a:r>
            <a:r>
              <a:rPr lang="en-US" altLang="zh-CN" sz="2400" b="1">
                <a:solidFill>
                  <a:srgbClr val="000000"/>
                </a:solidFill>
                <a:latin typeface="Times New Roman" panose="02020603050405020304" pitchFamily="18" charset="0"/>
                <a:ea typeface="楷体_GB2312" pitchFamily="49" charset="-122"/>
              </a:rPr>
              <a:t>b</a:t>
            </a:r>
          </a:p>
          <a:p>
            <a:pPr eaLnBrk="0" fontAlgn="base" hangingPunct="0">
              <a:lnSpc>
                <a:spcPct val="130000"/>
              </a:lnSpc>
              <a:spcAft>
                <a:spcPct val="0"/>
              </a:spcAft>
              <a:buClr>
                <a:srgbClr val="6EA0B0"/>
              </a:buClr>
              <a:buNone/>
            </a:pPr>
            <a:r>
              <a:rPr lang="zh-CN" altLang="en-US" sz="2400" b="1">
                <a:solidFill>
                  <a:srgbClr val="000000"/>
                </a:solidFill>
                <a:latin typeface="Times New Roman" panose="02020603050405020304" pitchFamily="18" charset="0"/>
                <a:ea typeface="楷体_GB2312" pitchFamily="49" charset="-122"/>
              </a:rPr>
              <a:t>      因为</a:t>
            </a:r>
            <a:r>
              <a:rPr lang="en-US" altLang="zh-CN" sz="2400" b="1">
                <a:solidFill>
                  <a:srgbClr val="000000"/>
                </a:solidFill>
                <a:latin typeface="Times New Roman" panose="02020603050405020304" pitchFamily="18" charset="0"/>
                <a:ea typeface="楷体_GB2312" pitchFamily="49" charset="-122"/>
              </a:rPr>
              <a:t>——</a:t>
            </a:r>
          </a:p>
          <a:p>
            <a:pPr eaLnBrk="0" fontAlgn="base" hangingPunct="0">
              <a:lnSpc>
                <a:spcPct val="130000"/>
              </a:lnSpc>
              <a:spcAft>
                <a:spcPct val="0"/>
              </a:spcAft>
              <a:buClr>
                <a:srgbClr val="6EA0B0"/>
              </a:buClr>
              <a:buNone/>
            </a:pPr>
            <a:r>
              <a:rPr lang="zh-CN" altLang="en-US" sz="2400" b="1">
                <a:solidFill>
                  <a:srgbClr val="000000"/>
                </a:solidFill>
                <a:latin typeface="Times New Roman" panose="02020603050405020304" pitchFamily="18" charset="0"/>
                <a:ea typeface="楷体_GB2312" pitchFamily="49" charset="-122"/>
              </a:rPr>
              <a:t>      </a:t>
            </a:r>
            <a:r>
              <a:rPr lang="en-US" altLang="zh-CN" sz="2400" b="1">
                <a:solidFill>
                  <a:srgbClr val="000000"/>
                </a:solidFill>
                <a:latin typeface="Times New Roman" panose="02020603050405020304" pitchFamily="18" charset="0"/>
                <a:ea typeface="楷体_GB2312" pitchFamily="49" charset="-122"/>
              </a:rPr>
              <a:t>L(e</a:t>
            </a:r>
            <a:r>
              <a:rPr lang="en-US" altLang="zh-CN" sz="2400" b="1" baseline="-25000">
                <a:solidFill>
                  <a:srgbClr val="000000"/>
                </a:solidFill>
                <a:latin typeface="Times New Roman" panose="02020603050405020304" pitchFamily="18" charset="0"/>
                <a:ea typeface="楷体_GB2312" pitchFamily="49" charset="-122"/>
              </a:rPr>
              <a:t>1</a:t>
            </a:r>
            <a:r>
              <a:rPr lang="en-US" altLang="zh-CN" sz="2400" b="1">
                <a:solidFill>
                  <a:srgbClr val="000000"/>
                </a:solidFill>
                <a:latin typeface="Times New Roman" panose="02020603050405020304" pitchFamily="18" charset="0"/>
                <a:ea typeface="楷体_GB2312" pitchFamily="49" charset="-122"/>
              </a:rPr>
              <a:t>)=L(b(ab)</a:t>
            </a:r>
            <a:r>
              <a:rPr lang="en-US" altLang="zh-CN" sz="2400" b="1" baseline="30000">
                <a:solidFill>
                  <a:srgbClr val="000000"/>
                </a:solidFill>
                <a:latin typeface="Times New Roman" panose="02020603050405020304" pitchFamily="18" charset="0"/>
                <a:ea typeface="楷体_GB2312" pitchFamily="49" charset="-122"/>
              </a:rPr>
              <a:t>*</a:t>
            </a:r>
            <a:r>
              <a:rPr lang="en-US" altLang="zh-CN" sz="2400" b="1">
                <a:solidFill>
                  <a:srgbClr val="000000"/>
                </a:solidFill>
                <a:latin typeface="Times New Roman" panose="02020603050405020304" pitchFamily="18" charset="0"/>
                <a:ea typeface="楷体_GB2312" pitchFamily="49" charset="-122"/>
              </a:rPr>
              <a:t>)=L(b)(L(ab))</a:t>
            </a:r>
            <a:r>
              <a:rPr lang="en-US" altLang="zh-CN" sz="2400" b="1" baseline="30000">
                <a:solidFill>
                  <a:srgbClr val="000000"/>
                </a:solidFill>
                <a:latin typeface="Times New Roman" panose="02020603050405020304" pitchFamily="18" charset="0"/>
                <a:ea typeface="楷体_GB2312" pitchFamily="49" charset="-122"/>
              </a:rPr>
              <a:t>*</a:t>
            </a:r>
            <a:r>
              <a:rPr lang="en-US" altLang="zh-CN" sz="2400" b="1">
                <a:solidFill>
                  <a:srgbClr val="000000"/>
                </a:solidFill>
                <a:latin typeface="Times New Roman" panose="02020603050405020304" pitchFamily="18" charset="0"/>
                <a:ea typeface="楷体_GB2312" pitchFamily="49" charset="-122"/>
              </a:rPr>
              <a:t>={b}{ab}</a:t>
            </a:r>
            <a:r>
              <a:rPr lang="en-US" altLang="zh-CN" sz="2400" b="1" baseline="30000">
                <a:solidFill>
                  <a:srgbClr val="000000"/>
                </a:solidFill>
                <a:latin typeface="Times New Roman" panose="02020603050405020304" pitchFamily="18" charset="0"/>
                <a:ea typeface="楷体_GB2312" pitchFamily="49" charset="-122"/>
              </a:rPr>
              <a:t>*</a:t>
            </a:r>
            <a:r>
              <a:rPr lang="en-US" altLang="zh-CN" sz="2400" b="1">
                <a:solidFill>
                  <a:srgbClr val="000000"/>
                </a:solidFill>
                <a:latin typeface="Times New Roman" panose="02020603050405020304" pitchFamily="18" charset="0"/>
                <a:ea typeface="楷体_GB2312" pitchFamily="49" charset="-122"/>
              </a:rPr>
              <a:t>={b, bab, babab, </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a:t>
            </a:r>
          </a:p>
          <a:p>
            <a:pPr eaLnBrk="0" fontAlgn="base" hangingPunct="0">
              <a:lnSpc>
                <a:spcPct val="130000"/>
              </a:lnSpc>
              <a:spcAft>
                <a:spcPct val="0"/>
              </a:spcAft>
              <a:buClr>
                <a:srgbClr val="6EA0B0"/>
              </a:buClr>
              <a:buNone/>
            </a:pP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      L(e</a:t>
            </a:r>
            <a:r>
              <a:rPr lang="en-US" altLang="zh-CN" sz="2400" b="1" baseline="-25000">
                <a:solidFill>
                  <a:srgbClr val="000000"/>
                </a:solidFill>
                <a:latin typeface="Times New Roman" panose="02020603050405020304" pitchFamily="18" charset="0"/>
                <a:ea typeface="楷体_GB2312" pitchFamily="49" charset="-122"/>
                <a:sym typeface="Symbol" panose="05050102010706020507" pitchFamily="18" charset="2"/>
              </a:rPr>
              <a:t>2</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)=L((ba)</a:t>
            </a:r>
            <a:r>
              <a:rPr lang="en-US" altLang="zh-CN" sz="2400" b="1" baseline="30000">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b)=(L(ba))</a:t>
            </a:r>
            <a:r>
              <a:rPr lang="en-US" altLang="zh-CN" sz="2400" b="1" baseline="30000">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L(b)={ba}</a:t>
            </a:r>
            <a:r>
              <a:rPr lang="en-US" altLang="zh-CN" sz="2400" b="1" baseline="30000">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{b}={b, bab, babab, </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a:t>
            </a:r>
          </a:p>
          <a:p>
            <a:pPr eaLnBrk="0" fontAlgn="base" hangingPunct="0">
              <a:lnSpc>
                <a:spcPct val="130000"/>
              </a:lnSpc>
              <a:spcAft>
                <a:spcPct val="0"/>
              </a:spcAft>
              <a:buClr>
                <a:srgbClr val="6EA0B0"/>
              </a:buClr>
              <a:buNone/>
            </a:pP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     所以</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——e</a:t>
            </a:r>
            <a:r>
              <a:rPr lang="en-US" altLang="zh-CN" sz="2400" b="1" baseline="-25000">
                <a:solidFill>
                  <a:srgbClr val="000000"/>
                </a:solidFill>
                <a:latin typeface="Times New Roman" panose="02020603050405020304" pitchFamily="18" charset="0"/>
                <a:ea typeface="楷体_GB2312" pitchFamily="49" charset="-122"/>
                <a:sym typeface="Symbol" panose="05050102010706020507" pitchFamily="18" charset="2"/>
              </a:rPr>
              <a:t>1</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=e</a:t>
            </a:r>
            <a:r>
              <a:rPr lang="en-US" altLang="zh-CN" sz="2400" b="1" baseline="-25000">
                <a:solidFill>
                  <a:srgbClr val="000000"/>
                </a:solidFill>
                <a:latin typeface="Times New Roman" panose="02020603050405020304" pitchFamily="18" charset="0"/>
                <a:ea typeface="楷体_GB2312" pitchFamily="49" charset="-122"/>
                <a:sym typeface="Symbol" panose="05050102010706020507" pitchFamily="18" charset="2"/>
              </a:rPr>
              <a:t>2</a:t>
            </a:r>
            <a:endPar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endParaRPr>
          </a:p>
          <a:p>
            <a:pPr eaLnBrk="0" fontAlgn="base" hangingPunct="0">
              <a:lnSpc>
                <a:spcPct val="130000"/>
              </a:lnSpc>
              <a:spcAft>
                <a:spcPct val="0"/>
              </a:spcAft>
              <a:buClr>
                <a:srgbClr val="6EA0B0"/>
              </a:buClr>
              <a:buNone/>
            </a:pP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     </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它们所表示的正规集都是以</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b</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开头其后跟任意多个</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ab</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所</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组成</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a:t>
            </a:r>
            <a:endPar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endParaRPr>
          </a:p>
          <a:p>
            <a:pPr eaLnBrk="0" fontAlgn="base" hangingPunct="0">
              <a:lnSpc>
                <a:spcPct val="130000"/>
              </a:lnSpc>
              <a:spcAft>
                <a:spcPct val="0"/>
              </a:spcAft>
              <a:buClr>
                <a:srgbClr val="6EA0B0"/>
              </a:buClr>
              <a:buNone/>
            </a:pP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     </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即</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L={b(ab)</a:t>
            </a:r>
            <a:r>
              <a:rPr lang="en-US" altLang="zh-CN" sz="2400" b="1" baseline="30000">
                <a:solidFill>
                  <a:srgbClr val="000000"/>
                </a:solidFill>
                <a:latin typeface="Times New Roman" panose="02020603050405020304" pitchFamily="18" charset="0"/>
                <a:ea typeface="楷体_GB2312" pitchFamily="49" charset="-122"/>
                <a:sym typeface="Symbol" panose="05050102010706020507" pitchFamily="18" charset="2"/>
              </a:rPr>
              <a:t>n</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|n0} </a:t>
            </a:r>
            <a:r>
              <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rPr>
              <a:t>或 </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L={(ba)</a:t>
            </a:r>
            <a:r>
              <a:rPr lang="en-US" altLang="zh-CN" sz="2400" b="1" baseline="30000">
                <a:solidFill>
                  <a:srgbClr val="000000"/>
                </a:solidFill>
                <a:latin typeface="Times New Roman" panose="02020603050405020304" pitchFamily="18" charset="0"/>
                <a:ea typeface="楷体_GB2312" pitchFamily="49" charset="-122"/>
                <a:sym typeface="Symbol" panose="05050102010706020507" pitchFamily="18" charset="2"/>
              </a:rPr>
              <a:t>n</a:t>
            </a:r>
            <a:r>
              <a:rPr lang="en-US" altLang="zh-CN" sz="2400" b="1">
                <a:solidFill>
                  <a:srgbClr val="000000"/>
                </a:solidFill>
                <a:latin typeface="Times New Roman" panose="02020603050405020304" pitchFamily="18" charset="0"/>
                <a:ea typeface="楷体_GB2312" pitchFamily="49" charset="-122"/>
                <a:sym typeface="Symbol" panose="05050102010706020507" pitchFamily="18" charset="2"/>
              </a:rPr>
              <a:t>b|n0} </a:t>
            </a:r>
            <a:endParaRPr lang="zh-CN" altLang="en-US" sz="2400" b="1">
              <a:solidFill>
                <a:srgbClr val="000000"/>
              </a:solidFill>
              <a:latin typeface="Times New Roman" panose="02020603050405020304" pitchFamily="18" charset="0"/>
              <a:ea typeface="楷体_GB2312" pitchFamily="49" charset="-122"/>
              <a:sym typeface="Symbol" panose="05050102010706020507" pitchFamily="18" charset="2"/>
            </a:endParaRPr>
          </a:p>
        </p:txBody>
      </p:sp>
      <p:sp>
        <p:nvSpPr>
          <p:cNvPr id="16388" name="Rectangle 4"/>
          <p:cNvSpPr>
            <a:spLocks noChangeArrowheads="1"/>
          </p:cNvSpPr>
          <p:nvPr/>
        </p:nvSpPr>
        <p:spPr bwMode="auto">
          <a:xfrm>
            <a:off x="1611313" y="193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en-US" altLang="zh-CN" sz="3400" b="1" dirty="0">
                <a:solidFill>
                  <a:srgbClr val="0F55C7"/>
                </a:solidFill>
                <a:latin typeface="Times New Roman" panose="02020603050405020304" pitchFamily="18" charset="0"/>
              </a:rPr>
              <a:t>§</a:t>
            </a:r>
            <a:r>
              <a:rPr lang="en-US" altLang="zh-CN" sz="3400" b="1" dirty="0" smtClean="0">
                <a:solidFill>
                  <a:srgbClr val="0F55C7"/>
                </a:solidFill>
                <a:latin typeface="Times New Roman" panose="02020603050405020304" pitchFamily="18" charset="0"/>
              </a:rPr>
              <a:t>3.3.2</a:t>
            </a:r>
            <a:r>
              <a:rPr lang="zh-CN" altLang="en-US" sz="3400" b="1" dirty="0" smtClean="0">
                <a:solidFill>
                  <a:srgbClr val="0F55C7"/>
                </a:solidFill>
                <a:latin typeface="Times New Roman" panose="02020603050405020304" pitchFamily="18" charset="0"/>
              </a:rPr>
              <a:t>正规</a:t>
            </a:r>
            <a:r>
              <a:rPr lang="zh-CN" altLang="en-US" sz="3400" b="1" dirty="0">
                <a:solidFill>
                  <a:srgbClr val="0F55C7"/>
                </a:solidFill>
                <a:latin typeface="Times New Roman" panose="02020603050405020304" pitchFamily="18" charset="0"/>
              </a:rPr>
              <a:t>表达式的性质及其构造</a:t>
            </a:r>
          </a:p>
        </p:txBody>
      </p:sp>
      <p:sp>
        <p:nvSpPr>
          <p:cNvPr id="16389" name="Rectangle 5"/>
          <p:cNvSpPr>
            <a:spLocks noChangeArrowheads="1"/>
          </p:cNvSpPr>
          <p:nvPr/>
        </p:nvSpPr>
        <p:spPr bwMode="auto">
          <a:xfrm>
            <a:off x="1611313" y="904875"/>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zh-CN" altLang="en-US" sz="2800" b="1">
                <a:solidFill>
                  <a:srgbClr val="000000"/>
                </a:solidFill>
                <a:latin typeface="Times New Roman" panose="02020603050405020304" pitchFamily="18" charset="0"/>
              </a:rPr>
              <a:t>一</a:t>
            </a:r>
            <a:r>
              <a:rPr lang="en-US" altLang="zh-CN" sz="2800" b="1">
                <a:solidFill>
                  <a:srgbClr val="000000"/>
                </a:solidFill>
                <a:latin typeface="Times New Roman" panose="02020603050405020304" pitchFamily="18" charset="0"/>
              </a:rPr>
              <a:t>、</a:t>
            </a:r>
            <a:r>
              <a:rPr lang="zh-CN" altLang="en-US" sz="2800" b="1">
                <a:solidFill>
                  <a:srgbClr val="000000"/>
                </a:solidFill>
                <a:latin typeface="Times New Roman" panose="02020603050405020304" pitchFamily="18" charset="0"/>
              </a:rPr>
              <a:t>正规表达式的性质</a:t>
            </a:r>
            <a:endParaRPr lang="zh-CN" altLang="zh-CN" sz="2800" b="1">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22812585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blinds(horizontal)">
                                      <p:cBhvr>
                                        <p:cTn id="7" dur="500"/>
                                        <p:tgtEl>
                                          <p:spTgt spid="2560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5603">
                                            <p:txEl>
                                              <p:pRg st="1" end="1"/>
                                            </p:txEl>
                                          </p:spTgt>
                                        </p:tgtEl>
                                        <p:attrNameLst>
                                          <p:attrName>style.visibility</p:attrName>
                                        </p:attrNameLst>
                                      </p:cBhvr>
                                      <p:to>
                                        <p:strVal val="visible"/>
                                      </p:to>
                                    </p:set>
                                    <p:animEffect transition="in" filter="blinds(horizontal)">
                                      <p:cBhvr>
                                        <p:cTn id="10" dur="500"/>
                                        <p:tgtEl>
                                          <p:spTgt spid="2560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5603">
                                            <p:txEl>
                                              <p:pRg st="2" end="2"/>
                                            </p:txEl>
                                          </p:spTgt>
                                        </p:tgtEl>
                                        <p:attrNameLst>
                                          <p:attrName>style.visibility</p:attrName>
                                        </p:attrNameLst>
                                      </p:cBhvr>
                                      <p:to>
                                        <p:strVal val="visible"/>
                                      </p:to>
                                    </p:set>
                                    <p:animEffect transition="in" filter="blinds(horizontal)">
                                      <p:cBhvr>
                                        <p:cTn id="15" dur="500"/>
                                        <p:tgtEl>
                                          <p:spTgt spid="25603">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25603">
                                            <p:txEl>
                                              <p:pRg st="3" end="3"/>
                                            </p:txEl>
                                          </p:spTgt>
                                        </p:tgtEl>
                                        <p:attrNameLst>
                                          <p:attrName>style.visibility</p:attrName>
                                        </p:attrNameLst>
                                      </p:cBhvr>
                                      <p:to>
                                        <p:strVal val="visible"/>
                                      </p:to>
                                    </p:set>
                                    <p:animEffect transition="in" filter="blinds(horizontal)">
                                      <p:cBhvr>
                                        <p:cTn id="20" dur="500"/>
                                        <p:tgtEl>
                                          <p:spTgt spid="25603">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25603">
                                            <p:txEl>
                                              <p:pRg st="4" end="4"/>
                                            </p:txEl>
                                          </p:spTgt>
                                        </p:tgtEl>
                                        <p:attrNameLst>
                                          <p:attrName>style.visibility</p:attrName>
                                        </p:attrNameLst>
                                      </p:cBhvr>
                                      <p:to>
                                        <p:strVal val="visible"/>
                                      </p:to>
                                    </p:set>
                                    <p:animEffect transition="in" filter="blinds(horizontal)">
                                      <p:cBhvr>
                                        <p:cTn id="23" dur="500"/>
                                        <p:tgtEl>
                                          <p:spTgt spid="25603">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5603">
                                            <p:txEl>
                                              <p:pRg st="5" end="5"/>
                                            </p:txEl>
                                          </p:spTgt>
                                        </p:tgtEl>
                                        <p:attrNameLst>
                                          <p:attrName>style.visibility</p:attrName>
                                        </p:attrNameLst>
                                      </p:cBhvr>
                                      <p:to>
                                        <p:strVal val="visible"/>
                                      </p:to>
                                    </p:set>
                                    <p:animEffect transition="in" filter="blinds(horizontal)">
                                      <p:cBhvr>
                                        <p:cTn id="26" dur="500"/>
                                        <p:tgtEl>
                                          <p:spTgt spid="25603">
                                            <p:txEl>
                                              <p:pRg st="5" end="5"/>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25603">
                                            <p:txEl>
                                              <p:pRg st="6" end="6"/>
                                            </p:txEl>
                                          </p:spTgt>
                                        </p:tgtEl>
                                        <p:attrNameLst>
                                          <p:attrName>style.visibility</p:attrName>
                                        </p:attrNameLst>
                                      </p:cBhvr>
                                      <p:to>
                                        <p:strVal val="visible"/>
                                      </p:to>
                                    </p:set>
                                    <p:animEffect transition="in" filter="blinds(horizontal)">
                                      <p:cBhvr>
                                        <p:cTn id="29" dur="500"/>
                                        <p:tgtEl>
                                          <p:spTgt spid="25603">
                                            <p:txEl>
                                              <p:pRg st="6" end="6"/>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25603">
                                            <p:txEl>
                                              <p:pRg st="7" end="7"/>
                                            </p:txEl>
                                          </p:spTgt>
                                        </p:tgtEl>
                                        <p:attrNameLst>
                                          <p:attrName>style.visibility</p:attrName>
                                        </p:attrNameLst>
                                      </p:cBhvr>
                                      <p:to>
                                        <p:strVal val="visible"/>
                                      </p:to>
                                    </p:set>
                                    <p:animEffect transition="in" filter="blinds(horizontal)">
                                      <p:cBhvr>
                                        <p:cTn id="34" dur="500"/>
                                        <p:tgtEl>
                                          <p:spTgt spid="25603">
                                            <p:txEl>
                                              <p:pRg st="7" end="7"/>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25603">
                                            <p:txEl>
                                              <p:pRg st="8" end="8"/>
                                            </p:txEl>
                                          </p:spTgt>
                                        </p:tgtEl>
                                        <p:attrNameLst>
                                          <p:attrName>style.visibility</p:attrName>
                                        </p:attrNameLst>
                                      </p:cBhvr>
                                      <p:to>
                                        <p:strVal val="visible"/>
                                      </p:to>
                                    </p:set>
                                    <p:animEffect transition="in" filter="blinds(horizontal)">
                                      <p:cBhvr>
                                        <p:cTn id="37" dur="500"/>
                                        <p:tgtEl>
                                          <p:spTgt spid="2560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solidFill>
          <a:schemeClr val="tx1"/>
        </a:solidFill>
        <a:effectLst/>
      </p:bgPr>
    </p:bg>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fontAlgn="base">
              <a:spcBef>
                <a:spcPct val="0"/>
              </a:spcBef>
              <a:spcAft>
                <a:spcPct val="0"/>
              </a:spcAft>
              <a:defRPr/>
            </a:pPr>
            <a:fld id="{4DF43F68-2397-4AA0-8908-69AD6CEE3C01}" type="slidenum">
              <a:rPr lang="zh-CN" altLang="en-US">
                <a:latin typeface="Arial" panose="020B0604020202020204" pitchFamily="34" charset="0"/>
                <a:ea typeface="黑体"/>
              </a:rPr>
              <a:pPr fontAlgn="base">
                <a:spcBef>
                  <a:spcPct val="0"/>
                </a:spcBef>
                <a:spcAft>
                  <a:spcPct val="0"/>
                </a:spcAft>
                <a:defRPr/>
              </a:pPr>
              <a:t>9</a:t>
            </a:fld>
            <a:endParaRPr lang="en-US" altLang="zh-CN">
              <a:latin typeface="Arial" panose="020B0604020202020204" pitchFamily="34" charset="0"/>
              <a:ea typeface="黑体"/>
            </a:endParaRPr>
          </a:p>
        </p:txBody>
      </p:sp>
      <p:sp>
        <p:nvSpPr>
          <p:cNvPr id="17411" name="Rectangle 3"/>
          <p:cNvSpPr>
            <a:spLocks noChangeArrowheads="1"/>
          </p:cNvSpPr>
          <p:nvPr/>
        </p:nvSpPr>
        <p:spPr bwMode="auto">
          <a:xfrm>
            <a:off x="1638300" y="1587500"/>
            <a:ext cx="8991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990600" indent="-53340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371600" indent="-4572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752600" indent="-3810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209800" indent="-3810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6670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31242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5814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40386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30000"/>
              </a:lnSpc>
              <a:spcAft>
                <a:spcPct val="0"/>
              </a:spcAft>
              <a:buClr>
                <a:srgbClr val="6EA0B0"/>
              </a:buClr>
              <a:buNone/>
            </a:pPr>
            <a:r>
              <a:rPr lang="en-US" altLang="zh-CN" sz="2400" b="1">
                <a:solidFill>
                  <a:srgbClr val="D60093"/>
                </a:solidFill>
                <a:latin typeface="Times New Roman" panose="02020603050405020304" pitchFamily="18" charset="0"/>
                <a:ea typeface="楷体_GB2312" pitchFamily="49" charset="-122"/>
              </a:rPr>
              <a:t>2</a:t>
            </a:r>
            <a:r>
              <a:rPr lang="zh-CN" altLang="en-US" sz="2400" b="1">
                <a:solidFill>
                  <a:srgbClr val="D60093"/>
                </a:solidFill>
                <a:latin typeface="Times New Roman" panose="02020603050405020304" pitchFamily="18" charset="0"/>
                <a:ea typeface="楷体_GB2312" pitchFamily="49" charset="-122"/>
              </a:rPr>
              <a:t>、其他性质</a:t>
            </a:r>
            <a:endParaRPr lang="zh-CN" altLang="en-US" sz="2400" b="1">
              <a:solidFill>
                <a:srgbClr val="D60093"/>
              </a:solidFill>
              <a:latin typeface="Times New Roman" panose="02020603050405020304" pitchFamily="18" charset="0"/>
              <a:ea typeface="楷体_GB2312" pitchFamily="49" charset="-122"/>
              <a:sym typeface="Symbol" panose="05050102010706020507" pitchFamily="18" charset="2"/>
            </a:endParaRPr>
          </a:p>
        </p:txBody>
      </p:sp>
      <p:sp>
        <p:nvSpPr>
          <p:cNvPr id="26628" name="Rectangle 4"/>
          <p:cNvSpPr>
            <a:spLocks noChangeArrowheads="1"/>
          </p:cNvSpPr>
          <p:nvPr/>
        </p:nvSpPr>
        <p:spPr bwMode="auto">
          <a:xfrm>
            <a:off x="1652588" y="2224088"/>
            <a:ext cx="88646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990600" indent="-53340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371600" indent="-4572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752600" indent="-3810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209800" indent="-3810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6670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31242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5814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4038600" indent="-3810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algn="just" eaLnBrk="0" fontAlgn="base" hangingPunct="0">
              <a:lnSpc>
                <a:spcPct val="80000"/>
              </a:lnSpc>
              <a:spcAft>
                <a:spcPct val="0"/>
              </a:spcAft>
              <a:buClr>
                <a:srgbClr val="6EA0B0"/>
              </a:buClr>
              <a:buNone/>
            </a:pPr>
            <a:r>
              <a:rPr lang="zh-CN" altLang="en-US" sz="2400" b="1" dirty="0">
                <a:solidFill>
                  <a:srgbClr val="000000"/>
                </a:solidFill>
                <a:latin typeface="Times New Roman" panose="02020603050405020304" pitchFamily="18" charset="0"/>
                <a:ea typeface="楷体_GB2312" pitchFamily="49" charset="-122"/>
                <a:sym typeface="Symbol" panose="05050102010706020507" pitchFamily="18" charset="2"/>
              </a:rPr>
              <a:t> （</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1</a:t>
            </a:r>
            <a:r>
              <a:rPr lang="zh-CN" altLang="en-US" sz="2400" b="1" dirty="0">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e</a:t>
            </a:r>
            <a:r>
              <a:rPr lang="en-US" altLang="zh-CN" sz="2400" b="1" baseline="-25000" dirty="0">
                <a:solidFill>
                  <a:srgbClr val="000000"/>
                </a:solidFill>
                <a:latin typeface="Times New Roman" panose="02020603050405020304" pitchFamily="18" charset="0"/>
                <a:ea typeface="楷体_GB2312" pitchFamily="49" charset="-122"/>
                <a:sym typeface="Symbol" panose="05050102010706020507" pitchFamily="18" charset="2"/>
              </a:rPr>
              <a:t>1 </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 e</a:t>
            </a:r>
            <a:r>
              <a:rPr lang="en-US" altLang="zh-CN" sz="2400" b="1" baseline="-25000" dirty="0">
                <a:solidFill>
                  <a:srgbClr val="000000"/>
                </a:solidFill>
                <a:latin typeface="Times New Roman" panose="02020603050405020304" pitchFamily="18" charset="0"/>
                <a:ea typeface="楷体_GB2312" pitchFamily="49" charset="-122"/>
                <a:sym typeface="Symbol" panose="05050102010706020507" pitchFamily="18" charset="2"/>
              </a:rPr>
              <a:t>2</a:t>
            </a:r>
            <a:r>
              <a:rPr lang="zh-CN" altLang="en-US" sz="2400" b="1" dirty="0">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e</a:t>
            </a:r>
            <a:r>
              <a:rPr lang="en-US" altLang="zh-CN" sz="2400" b="1" baseline="-25000" dirty="0">
                <a:solidFill>
                  <a:srgbClr val="000000"/>
                </a:solidFill>
                <a:latin typeface="Times New Roman" panose="02020603050405020304" pitchFamily="18" charset="0"/>
                <a:ea typeface="楷体_GB2312" pitchFamily="49" charset="-122"/>
                <a:sym typeface="Symbol" panose="05050102010706020507" pitchFamily="18" charset="2"/>
              </a:rPr>
              <a:t>2 </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 e</a:t>
            </a:r>
            <a:r>
              <a:rPr lang="en-US" altLang="zh-CN" sz="2400" b="1" baseline="-25000" dirty="0">
                <a:solidFill>
                  <a:srgbClr val="000000"/>
                </a:solidFill>
                <a:latin typeface="Times New Roman" panose="02020603050405020304" pitchFamily="18" charset="0"/>
                <a:ea typeface="楷体_GB2312" pitchFamily="49" charset="-122"/>
                <a:sym typeface="Symbol" panose="05050102010706020507" pitchFamily="18" charset="2"/>
              </a:rPr>
              <a:t>1</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                                                 	</a:t>
            </a:r>
            <a:r>
              <a:rPr lang="zh-CN" altLang="en-US" sz="2400" b="1" dirty="0">
                <a:solidFill>
                  <a:srgbClr val="000000"/>
                </a:solidFill>
                <a:latin typeface="Times New Roman" panose="02020603050405020304" pitchFamily="18" charset="0"/>
                <a:ea typeface="楷体_GB2312" pitchFamily="49" charset="-122"/>
                <a:sym typeface="Symbol" panose="05050102010706020507" pitchFamily="18" charset="2"/>
              </a:rPr>
              <a:t>交换律</a:t>
            </a:r>
          </a:p>
          <a:p>
            <a:pPr algn="just" eaLnBrk="0" fontAlgn="base" hangingPunct="0">
              <a:lnSpc>
                <a:spcPct val="110000"/>
              </a:lnSpc>
              <a:spcAft>
                <a:spcPct val="0"/>
              </a:spcAft>
              <a:buClr>
                <a:srgbClr val="6EA0B0"/>
              </a:buClr>
              <a:buNone/>
            </a:pPr>
            <a:r>
              <a:rPr lang="zh-CN" altLang="en-US" sz="2400" b="1" dirty="0">
                <a:solidFill>
                  <a:srgbClr val="000000"/>
                </a:solidFill>
                <a:latin typeface="Times New Roman" panose="02020603050405020304" pitchFamily="18" charset="0"/>
                <a:ea typeface="楷体_GB2312" pitchFamily="49" charset="-122"/>
                <a:sym typeface="Symbol" panose="05050102010706020507" pitchFamily="18" charset="2"/>
              </a:rPr>
              <a:t> （</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2</a:t>
            </a:r>
            <a:r>
              <a:rPr lang="zh-CN" altLang="en-US" sz="2400" b="1" dirty="0">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e</a:t>
            </a:r>
            <a:r>
              <a:rPr lang="en-US" altLang="zh-CN" sz="2400" b="1" baseline="-25000" dirty="0">
                <a:solidFill>
                  <a:srgbClr val="000000"/>
                </a:solidFill>
                <a:latin typeface="Times New Roman" panose="02020603050405020304" pitchFamily="18" charset="0"/>
                <a:ea typeface="楷体_GB2312" pitchFamily="49" charset="-122"/>
                <a:sym typeface="Symbol" panose="05050102010706020507" pitchFamily="18" charset="2"/>
              </a:rPr>
              <a:t>1 </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 (e</a:t>
            </a:r>
            <a:r>
              <a:rPr lang="en-US" altLang="zh-CN" sz="2400" b="1" baseline="-25000" dirty="0">
                <a:solidFill>
                  <a:srgbClr val="000000"/>
                </a:solidFill>
                <a:latin typeface="Times New Roman" panose="02020603050405020304" pitchFamily="18" charset="0"/>
                <a:ea typeface="楷体_GB2312" pitchFamily="49" charset="-122"/>
                <a:sym typeface="Symbol" panose="05050102010706020507" pitchFamily="18" charset="2"/>
              </a:rPr>
              <a:t>2 </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 e</a:t>
            </a:r>
            <a:r>
              <a:rPr lang="en-US" altLang="zh-CN" sz="2400" b="1" baseline="-25000" dirty="0">
                <a:solidFill>
                  <a:srgbClr val="000000"/>
                </a:solidFill>
                <a:latin typeface="Times New Roman" panose="02020603050405020304" pitchFamily="18" charset="0"/>
                <a:ea typeface="楷体_GB2312" pitchFamily="49" charset="-122"/>
                <a:sym typeface="Symbol" panose="05050102010706020507" pitchFamily="18" charset="2"/>
              </a:rPr>
              <a:t>3</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 = (e</a:t>
            </a:r>
            <a:r>
              <a:rPr lang="en-US" altLang="zh-CN" sz="2400" b="1" baseline="-25000" dirty="0">
                <a:solidFill>
                  <a:srgbClr val="000000"/>
                </a:solidFill>
                <a:latin typeface="Times New Roman" panose="02020603050405020304" pitchFamily="18" charset="0"/>
                <a:ea typeface="楷体_GB2312" pitchFamily="49" charset="-122"/>
                <a:sym typeface="Symbol" panose="05050102010706020507" pitchFamily="18" charset="2"/>
              </a:rPr>
              <a:t>1</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 | e</a:t>
            </a:r>
            <a:r>
              <a:rPr lang="en-US" altLang="zh-CN" sz="2400" b="1" baseline="-25000" dirty="0">
                <a:solidFill>
                  <a:srgbClr val="000000"/>
                </a:solidFill>
                <a:latin typeface="Times New Roman" panose="02020603050405020304" pitchFamily="18" charset="0"/>
                <a:ea typeface="楷体_GB2312" pitchFamily="49" charset="-122"/>
                <a:sym typeface="Symbol" panose="05050102010706020507" pitchFamily="18" charset="2"/>
              </a:rPr>
              <a:t>2</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 | e</a:t>
            </a:r>
            <a:r>
              <a:rPr lang="en-US" altLang="zh-CN" sz="2400" b="1" baseline="-25000" dirty="0">
                <a:solidFill>
                  <a:srgbClr val="000000"/>
                </a:solidFill>
                <a:latin typeface="Times New Roman" panose="02020603050405020304" pitchFamily="18" charset="0"/>
                <a:ea typeface="楷体_GB2312" pitchFamily="49" charset="-122"/>
                <a:sym typeface="Symbol" panose="05050102010706020507" pitchFamily="18" charset="2"/>
              </a:rPr>
              <a:t>3</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                        	</a:t>
            </a:r>
            <a:r>
              <a:rPr lang="zh-CN" altLang="en-US" sz="2400" b="1" dirty="0">
                <a:solidFill>
                  <a:srgbClr val="000000"/>
                </a:solidFill>
                <a:latin typeface="Times New Roman" panose="02020603050405020304" pitchFamily="18" charset="0"/>
                <a:ea typeface="楷体_GB2312" pitchFamily="49" charset="-122"/>
                <a:sym typeface="Symbol" panose="05050102010706020507" pitchFamily="18" charset="2"/>
              </a:rPr>
              <a:t>结合律</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a:t>
            </a:r>
          </a:p>
          <a:p>
            <a:pPr algn="just" eaLnBrk="0" fontAlgn="base" hangingPunct="0">
              <a:lnSpc>
                <a:spcPct val="110000"/>
              </a:lnSpc>
              <a:spcAft>
                <a:spcPct val="0"/>
              </a:spcAft>
              <a:buClr>
                <a:srgbClr val="6EA0B0"/>
              </a:buClr>
              <a:buNone/>
            </a:pP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 </a:t>
            </a:r>
            <a:r>
              <a:rPr lang="zh-CN" altLang="en-US" sz="2400" b="1" dirty="0">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3</a:t>
            </a:r>
            <a:r>
              <a:rPr lang="zh-CN" altLang="en-US" sz="2400" b="1" dirty="0">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e</a:t>
            </a:r>
            <a:r>
              <a:rPr lang="en-US" altLang="zh-CN" sz="2400" b="1" baseline="-25000" dirty="0">
                <a:solidFill>
                  <a:srgbClr val="000000"/>
                </a:solidFill>
                <a:latin typeface="Times New Roman" panose="02020603050405020304" pitchFamily="18" charset="0"/>
                <a:ea typeface="楷体_GB2312" pitchFamily="49" charset="-122"/>
                <a:sym typeface="Symbol" panose="05050102010706020507" pitchFamily="18" charset="2"/>
              </a:rPr>
              <a:t>1 </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(e</a:t>
            </a:r>
            <a:r>
              <a:rPr lang="en-US" altLang="zh-CN" sz="2400" b="1" baseline="-25000" dirty="0">
                <a:solidFill>
                  <a:srgbClr val="000000"/>
                </a:solidFill>
                <a:latin typeface="Times New Roman" panose="02020603050405020304" pitchFamily="18" charset="0"/>
                <a:ea typeface="楷体_GB2312" pitchFamily="49" charset="-122"/>
                <a:sym typeface="Symbol" panose="05050102010706020507" pitchFamily="18" charset="2"/>
              </a:rPr>
              <a:t>2</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e</a:t>
            </a:r>
            <a:r>
              <a:rPr lang="en-US" altLang="zh-CN" sz="2400" b="1" baseline="-25000" dirty="0">
                <a:solidFill>
                  <a:srgbClr val="000000"/>
                </a:solidFill>
                <a:latin typeface="Times New Roman" panose="02020603050405020304" pitchFamily="18" charset="0"/>
                <a:ea typeface="楷体_GB2312" pitchFamily="49" charset="-122"/>
                <a:sym typeface="Symbol" panose="05050102010706020507" pitchFamily="18" charset="2"/>
              </a:rPr>
              <a:t>3</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 = (e</a:t>
            </a:r>
            <a:r>
              <a:rPr lang="en-US" altLang="zh-CN" sz="2400" b="1" baseline="-25000" dirty="0">
                <a:solidFill>
                  <a:srgbClr val="000000"/>
                </a:solidFill>
                <a:latin typeface="Times New Roman" panose="02020603050405020304" pitchFamily="18" charset="0"/>
                <a:ea typeface="楷体_GB2312" pitchFamily="49" charset="-122"/>
                <a:sym typeface="Symbol" panose="05050102010706020507" pitchFamily="18" charset="2"/>
              </a:rPr>
              <a:t>1</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e</a:t>
            </a:r>
            <a:r>
              <a:rPr lang="en-US" altLang="zh-CN" sz="2400" b="1" baseline="-25000" dirty="0">
                <a:solidFill>
                  <a:srgbClr val="000000"/>
                </a:solidFill>
                <a:latin typeface="Times New Roman" panose="02020603050405020304" pitchFamily="18" charset="0"/>
                <a:ea typeface="楷体_GB2312" pitchFamily="49" charset="-122"/>
                <a:sym typeface="Symbol" panose="05050102010706020507" pitchFamily="18" charset="2"/>
              </a:rPr>
              <a:t>2</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)e</a:t>
            </a:r>
            <a:r>
              <a:rPr lang="en-US" altLang="zh-CN" sz="2400" b="1" baseline="-25000" dirty="0">
                <a:solidFill>
                  <a:srgbClr val="000000"/>
                </a:solidFill>
                <a:latin typeface="Times New Roman" panose="02020603050405020304" pitchFamily="18" charset="0"/>
                <a:ea typeface="楷体_GB2312" pitchFamily="49" charset="-122"/>
                <a:sym typeface="Symbol" panose="05050102010706020507" pitchFamily="18" charset="2"/>
              </a:rPr>
              <a:t>3</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                                        	</a:t>
            </a:r>
            <a:r>
              <a:rPr lang="zh-CN" altLang="en-US" sz="2400" b="1" dirty="0">
                <a:solidFill>
                  <a:srgbClr val="000000"/>
                </a:solidFill>
                <a:latin typeface="Times New Roman" panose="02020603050405020304" pitchFamily="18" charset="0"/>
                <a:ea typeface="楷体_GB2312" pitchFamily="49" charset="-122"/>
                <a:sym typeface="Symbol" panose="05050102010706020507" pitchFamily="18" charset="2"/>
              </a:rPr>
              <a:t>结合律*</a:t>
            </a:r>
          </a:p>
          <a:p>
            <a:pPr algn="just" eaLnBrk="0" fontAlgn="base" hangingPunct="0">
              <a:lnSpc>
                <a:spcPct val="110000"/>
              </a:lnSpc>
              <a:spcAft>
                <a:spcPct val="0"/>
              </a:spcAft>
              <a:buClr>
                <a:srgbClr val="6EA0B0"/>
              </a:buClr>
              <a:buNone/>
            </a:pPr>
            <a:r>
              <a:rPr lang="zh-CN" altLang="en-US" sz="2400" b="1" dirty="0">
                <a:solidFill>
                  <a:srgbClr val="000000"/>
                </a:solidFill>
                <a:latin typeface="Times New Roman" panose="02020603050405020304" pitchFamily="18" charset="0"/>
                <a:ea typeface="楷体_GB2312" pitchFamily="49" charset="-122"/>
                <a:sym typeface="Symbol" panose="05050102010706020507" pitchFamily="18" charset="2"/>
              </a:rPr>
              <a:t> （</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4</a:t>
            </a:r>
            <a:r>
              <a:rPr lang="zh-CN" altLang="en-US" sz="2400" b="1" dirty="0">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e</a:t>
            </a:r>
            <a:r>
              <a:rPr lang="en-US" altLang="zh-CN" sz="2400" b="1" baseline="-25000" dirty="0">
                <a:solidFill>
                  <a:srgbClr val="000000"/>
                </a:solidFill>
                <a:latin typeface="Times New Roman" panose="02020603050405020304" pitchFamily="18" charset="0"/>
                <a:ea typeface="楷体_GB2312" pitchFamily="49" charset="-122"/>
                <a:sym typeface="Symbol" panose="05050102010706020507" pitchFamily="18" charset="2"/>
              </a:rPr>
              <a:t>1</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(e</a:t>
            </a:r>
            <a:r>
              <a:rPr lang="en-US" altLang="zh-CN" sz="2400" b="1" baseline="-25000" dirty="0">
                <a:solidFill>
                  <a:srgbClr val="000000"/>
                </a:solidFill>
                <a:latin typeface="Times New Roman" panose="02020603050405020304" pitchFamily="18" charset="0"/>
                <a:ea typeface="楷体_GB2312" pitchFamily="49" charset="-122"/>
                <a:sym typeface="Symbol" panose="05050102010706020507" pitchFamily="18" charset="2"/>
              </a:rPr>
              <a:t>2 </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 e</a:t>
            </a:r>
            <a:r>
              <a:rPr lang="en-US" altLang="zh-CN" sz="2400" b="1" baseline="-25000" dirty="0">
                <a:solidFill>
                  <a:srgbClr val="000000"/>
                </a:solidFill>
                <a:latin typeface="Times New Roman" panose="02020603050405020304" pitchFamily="18" charset="0"/>
                <a:ea typeface="楷体_GB2312" pitchFamily="49" charset="-122"/>
                <a:sym typeface="Symbol" panose="05050102010706020507" pitchFamily="18" charset="2"/>
              </a:rPr>
              <a:t>3</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 = e</a:t>
            </a:r>
            <a:r>
              <a:rPr lang="en-US" altLang="zh-CN" sz="2400" b="1" baseline="-25000" dirty="0">
                <a:solidFill>
                  <a:srgbClr val="000000"/>
                </a:solidFill>
                <a:latin typeface="Times New Roman" panose="02020603050405020304" pitchFamily="18" charset="0"/>
                <a:ea typeface="楷体_GB2312" pitchFamily="49" charset="-122"/>
                <a:sym typeface="Symbol" panose="05050102010706020507" pitchFamily="18" charset="2"/>
              </a:rPr>
              <a:t>1</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e</a:t>
            </a:r>
            <a:r>
              <a:rPr lang="en-US" altLang="zh-CN" sz="2400" b="1" baseline="-25000" dirty="0">
                <a:solidFill>
                  <a:srgbClr val="000000"/>
                </a:solidFill>
                <a:latin typeface="Times New Roman" panose="02020603050405020304" pitchFamily="18" charset="0"/>
                <a:ea typeface="楷体_GB2312" pitchFamily="49" charset="-122"/>
                <a:sym typeface="Symbol" panose="05050102010706020507" pitchFamily="18" charset="2"/>
              </a:rPr>
              <a:t>2</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 | e</a:t>
            </a:r>
            <a:r>
              <a:rPr lang="en-US" altLang="zh-CN" sz="2400" b="1" baseline="-25000" dirty="0">
                <a:solidFill>
                  <a:srgbClr val="000000"/>
                </a:solidFill>
                <a:latin typeface="Times New Roman" panose="02020603050405020304" pitchFamily="18" charset="0"/>
                <a:ea typeface="楷体_GB2312" pitchFamily="49" charset="-122"/>
                <a:sym typeface="Symbol" panose="05050102010706020507" pitchFamily="18" charset="2"/>
              </a:rPr>
              <a:t>1</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e</a:t>
            </a:r>
            <a:r>
              <a:rPr lang="en-US" altLang="zh-CN" sz="2400" b="1" baseline="-25000" dirty="0">
                <a:solidFill>
                  <a:srgbClr val="000000"/>
                </a:solidFill>
                <a:latin typeface="Times New Roman" panose="02020603050405020304" pitchFamily="18" charset="0"/>
                <a:ea typeface="楷体_GB2312" pitchFamily="49" charset="-122"/>
                <a:sym typeface="Symbol" panose="05050102010706020507" pitchFamily="18" charset="2"/>
              </a:rPr>
              <a:t>3</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                                   	</a:t>
            </a:r>
            <a:r>
              <a:rPr lang="zh-CN" altLang="en-US" sz="2400" b="1" dirty="0">
                <a:solidFill>
                  <a:srgbClr val="000000"/>
                </a:solidFill>
                <a:latin typeface="Times New Roman" panose="02020603050405020304" pitchFamily="18" charset="0"/>
                <a:ea typeface="楷体_GB2312" pitchFamily="49" charset="-122"/>
                <a:sym typeface="Symbol" panose="05050102010706020507" pitchFamily="18" charset="2"/>
              </a:rPr>
              <a:t>分配律</a:t>
            </a:r>
          </a:p>
          <a:p>
            <a:pPr algn="just" eaLnBrk="0" fontAlgn="base" hangingPunct="0">
              <a:lnSpc>
                <a:spcPct val="110000"/>
              </a:lnSpc>
              <a:spcAft>
                <a:spcPct val="0"/>
              </a:spcAft>
              <a:buClr>
                <a:srgbClr val="6EA0B0"/>
              </a:buClr>
              <a:buNone/>
            </a:pPr>
            <a:r>
              <a:rPr lang="zh-CN" altLang="en-US" sz="2400" b="1" dirty="0">
                <a:solidFill>
                  <a:srgbClr val="000000"/>
                </a:solidFill>
                <a:latin typeface="Times New Roman" panose="02020603050405020304" pitchFamily="18" charset="0"/>
                <a:ea typeface="楷体_GB2312" pitchFamily="49" charset="-122"/>
                <a:sym typeface="Symbol" panose="05050102010706020507" pitchFamily="18" charset="2"/>
              </a:rPr>
              <a:t> （</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5</a:t>
            </a:r>
            <a:r>
              <a:rPr lang="zh-CN" altLang="en-US" sz="2400" b="1" dirty="0">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εe</a:t>
            </a:r>
            <a:r>
              <a:rPr lang="en-US" altLang="zh-CN" sz="2400" b="1" baseline="-25000" dirty="0">
                <a:solidFill>
                  <a:srgbClr val="000000"/>
                </a:solidFill>
                <a:latin typeface="Times New Roman" panose="02020603050405020304" pitchFamily="18" charset="0"/>
                <a:ea typeface="楷体_GB2312" pitchFamily="49" charset="-122"/>
                <a:sym typeface="Symbol" panose="05050102010706020507" pitchFamily="18" charset="2"/>
              </a:rPr>
              <a:t>1</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 = e</a:t>
            </a:r>
            <a:r>
              <a:rPr lang="en-US" altLang="zh-CN" sz="2400" b="1" baseline="-25000" dirty="0">
                <a:solidFill>
                  <a:srgbClr val="000000"/>
                </a:solidFill>
                <a:latin typeface="Times New Roman" panose="02020603050405020304" pitchFamily="18" charset="0"/>
                <a:ea typeface="楷体_GB2312" pitchFamily="49" charset="-122"/>
                <a:sym typeface="Symbol" panose="05050102010706020507" pitchFamily="18" charset="2"/>
              </a:rPr>
              <a:t>1</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ε= e</a:t>
            </a:r>
            <a:r>
              <a:rPr lang="en-US" altLang="zh-CN" sz="2400" b="1" baseline="-25000" dirty="0">
                <a:solidFill>
                  <a:srgbClr val="000000"/>
                </a:solidFill>
                <a:latin typeface="Times New Roman" panose="02020603050405020304" pitchFamily="18" charset="0"/>
                <a:ea typeface="楷体_GB2312" pitchFamily="49" charset="-122"/>
                <a:sym typeface="Symbol" panose="05050102010706020507" pitchFamily="18" charset="2"/>
              </a:rPr>
              <a:t>1</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                                               	</a:t>
            </a:r>
            <a:r>
              <a:rPr lang="zh-CN" altLang="en-US" sz="2400" b="1" dirty="0">
                <a:solidFill>
                  <a:srgbClr val="000000"/>
                </a:solidFill>
                <a:latin typeface="Times New Roman" panose="02020603050405020304" pitchFamily="18" charset="0"/>
                <a:ea typeface="楷体_GB2312" pitchFamily="49" charset="-122"/>
                <a:sym typeface="Symbol" panose="05050102010706020507" pitchFamily="18" charset="2"/>
              </a:rPr>
              <a:t>与空串</a:t>
            </a:r>
            <a:r>
              <a:rPr lang="zh-CN" altLang="en-US" sz="2400" b="1" dirty="0" smtClean="0">
                <a:solidFill>
                  <a:srgbClr val="000000"/>
                </a:solidFill>
                <a:latin typeface="Times New Roman" panose="02020603050405020304" pitchFamily="18" charset="0"/>
                <a:ea typeface="楷体_GB2312" pitchFamily="49" charset="-122"/>
                <a:sym typeface="Symbol" panose="05050102010706020507" pitchFamily="18" charset="2"/>
              </a:rPr>
              <a:t>连接</a:t>
            </a:r>
            <a:endParaRPr lang="en-US" altLang="zh-CN" sz="2400" b="1" dirty="0" smtClean="0">
              <a:solidFill>
                <a:srgbClr val="000000"/>
              </a:solidFill>
              <a:latin typeface="Times New Roman" panose="02020603050405020304" pitchFamily="18" charset="0"/>
              <a:ea typeface="楷体_GB2312" pitchFamily="49" charset="-122"/>
              <a:sym typeface="Symbol" panose="05050102010706020507" pitchFamily="18" charset="2"/>
            </a:endParaRPr>
          </a:p>
          <a:p>
            <a:pPr algn="just" eaLnBrk="0" fontAlgn="base" hangingPunct="0">
              <a:lnSpc>
                <a:spcPct val="110000"/>
              </a:lnSpc>
              <a:spcAft>
                <a:spcPct val="0"/>
              </a:spcAft>
              <a:buClr>
                <a:srgbClr val="6EA0B0"/>
              </a:buClr>
              <a:buNone/>
            </a:pPr>
            <a:r>
              <a:rPr lang="zh-CN" altLang="en-US" sz="2400" b="1" dirty="0" smtClean="0">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dirty="0" smtClean="0">
                <a:solidFill>
                  <a:srgbClr val="000000"/>
                </a:solidFill>
                <a:latin typeface="Times New Roman" panose="02020603050405020304" pitchFamily="18" charset="0"/>
                <a:ea typeface="楷体_GB2312" pitchFamily="49" charset="-122"/>
                <a:sym typeface="Symbol" panose="05050102010706020507" pitchFamily="18" charset="2"/>
              </a:rPr>
              <a:t>6</a:t>
            </a:r>
            <a:r>
              <a:rPr lang="zh-CN" altLang="en-US" sz="2400" b="1" dirty="0" smtClean="0">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dirty="0" smtClean="0">
                <a:solidFill>
                  <a:srgbClr val="000000"/>
                </a:solidFill>
                <a:latin typeface="Times New Roman" panose="02020603050405020304" pitchFamily="18" charset="0"/>
                <a:ea typeface="楷体_GB2312" pitchFamily="49" charset="-122"/>
                <a:sym typeface="Symbol" panose="05050102010706020507" pitchFamily="18" charset="2"/>
              </a:rPr>
              <a:t>e</a:t>
            </a:r>
            <a:r>
              <a:rPr lang="en-US" altLang="zh-CN" sz="2400" b="1" baseline="-25000" dirty="0" smtClean="0">
                <a:solidFill>
                  <a:srgbClr val="000000"/>
                </a:solidFill>
                <a:latin typeface="Times New Roman" panose="02020603050405020304" pitchFamily="18" charset="0"/>
                <a:ea typeface="楷体_GB2312" pitchFamily="49" charset="-122"/>
                <a:sym typeface="Symbol" panose="05050102010706020507" pitchFamily="18" charset="2"/>
              </a:rPr>
              <a:t>1 </a:t>
            </a:r>
            <a:r>
              <a:rPr lang="en-US" altLang="zh-CN" sz="2400" b="1" dirty="0" smtClean="0">
                <a:solidFill>
                  <a:srgbClr val="000000"/>
                </a:solidFill>
                <a:latin typeface="Times New Roman" panose="02020603050405020304" pitchFamily="18" charset="0"/>
                <a:ea typeface="楷体_GB2312" pitchFamily="49" charset="-122"/>
                <a:sym typeface="Symbol" panose="05050102010706020507" pitchFamily="18" charset="2"/>
              </a:rPr>
              <a:t>= e</a:t>
            </a:r>
            <a:r>
              <a:rPr lang="en-US" altLang="zh-CN" sz="2400" b="1" baseline="-25000" dirty="0" smtClean="0">
                <a:solidFill>
                  <a:srgbClr val="000000"/>
                </a:solidFill>
                <a:latin typeface="Times New Roman" panose="02020603050405020304" pitchFamily="18" charset="0"/>
                <a:ea typeface="楷体_GB2312" pitchFamily="49" charset="-122"/>
                <a:sym typeface="Symbol" panose="05050102010706020507" pitchFamily="18" charset="2"/>
              </a:rPr>
              <a:t>1</a:t>
            </a:r>
            <a:r>
              <a:rPr lang="en-US" altLang="zh-CN" sz="2400" b="1" dirty="0" smtClean="0">
                <a:solidFill>
                  <a:srgbClr val="000000"/>
                </a:solidFill>
                <a:latin typeface="Times New Roman" panose="02020603050405020304" pitchFamily="18" charset="0"/>
                <a:ea typeface="楷体_GB2312" pitchFamily="49" charset="-122"/>
                <a:sym typeface="Symbol" panose="05050102010706020507" pitchFamily="18" charset="2"/>
              </a:rPr>
              <a:t> = </a:t>
            </a:r>
            <a:r>
              <a:rPr lang="zh-CN" altLang="en-US" sz="2400" b="1" dirty="0" smtClean="0">
                <a:solidFill>
                  <a:srgbClr val="000000"/>
                </a:solidFill>
                <a:latin typeface="Times New Roman" panose="02020603050405020304" pitchFamily="18" charset="0"/>
                <a:ea typeface="楷体_GB2312" pitchFamily="49" charset="-122"/>
                <a:sym typeface="Symbol" panose="05050102010706020507" pitchFamily="18" charset="2"/>
              </a:rPr>
              <a:t>    </a:t>
            </a:r>
            <a:r>
              <a:rPr lang="en-US" altLang="zh-CN" sz="2400" b="1" dirty="0" smtClean="0">
                <a:solidFill>
                  <a:srgbClr val="000000"/>
                </a:solidFill>
                <a:latin typeface="Times New Roman" panose="02020603050405020304" pitchFamily="18" charset="0"/>
                <a:ea typeface="楷体_GB2312" pitchFamily="49" charset="-122"/>
                <a:sym typeface="Symbol" panose="05050102010706020507" pitchFamily="18" charset="2"/>
              </a:rPr>
              <a:t>   </a:t>
            </a:r>
            <a:r>
              <a:rPr lang="zh-CN" altLang="en-US" sz="2400" b="1" dirty="0" smtClean="0">
                <a:solidFill>
                  <a:srgbClr val="000000"/>
                </a:solidFill>
                <a:latin typeface="Times New Roman" panose="02020603050405020304" pitchFamily="18" charset="0"/>
                <a:ea typeface="楷体_GB2312" pitchFamily="49" charset="-122"/>
                <a:sym typeface="Symbol" panose="05050102010706020507" pitchFamily="18" charset="2"/>
              </a:rPr>
              <a:t>                                         </a:t>
            </a:r>
            <a:r>
              <a:rPr lang="en-US" altLang="zh-CN" sz="2400" b="1" dirty="0" smtClean="0">
                <a:solidFill>
                  <a:srgbClr val="000000"/>
                </a:solidFill>
                <a:latin typeface="Times New Roman" panose="02020603050405020304" pitchFamily="18" charset="0"/>
                <a:ea typeface="楷体_GB2312" pitchFamily="49" charset="-122"/>
                <a:sym typeface="Symbol" panose="05050102010706020507" pitchFamily="18" charset="2"/>
              </a:rPr>
              <a:t>	</a:t>
            </a:r>
            <a:r>
              <a:rPr lang="zh-CN" altLang="en-US" sz="2400" b="1" dirty="0" smtClean="0">
                <a:solidFill>
                  <a:srgbClr val="000000"/>
                </a:solidFill>
                <a:latin typeface="Times New Roman" panose="02020603050405020304" pitchFamily="18" charset="0"/>
                <a:ea typeface="楷体_GB2312" pitchFamily="49" charset="-122"/>
                <a:sym typeface="Symbol" panose="05050102010706020507" pitchFamily="18" charset="2"/>
              </a:rPr>
              <a:t>与空集连接</a:t>
            </a:r>
          </a:p>
          <a:p>
            <a:pPr algn="just" eaLnBrk="0" fontAlgn="base" hangingPunct="0">
              <a:lnSpc>
                <a:spcPct val="110000"/>
              </a:lnSpc>
              <a:spcAft>
                <a:spcPct val="0"/>
              </a:spcAft>
              <a:buClr>
                <a:srgbClr val="6EA0B0"/>
              </a:buClr>
              <a:buNone/>
            </a:pPr>
            <a:r>
              <a:rPr lang="zh-CN" altLang="en-US" sz="2400" b="1" dirty="0" smtClean="0">
                <a:solidFill>
                  <a:srgbClr val="000000"/>
                </a:solidFill>
                <a:latin typeface="Times New Roman" panose="02020603050405020304" pitchFamily="18" charset="0"/>
                <a:ea typeface="楷体_GB2312" pitchFamily="49" charset="-122"/>
                <a:sym typeface="Symbol" panose="05050102010706020507" pitchFamily="18" charset="2"/>
              </a:rPr>
              <a:t> </a:t>
            </a:r>
            <a:r>
              <a:rPr lang="zh-CN" altLang="en-US" sz="2400" b="1" dirty="0">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7</a:t>
            </a:r>
            <a:r>
              <a:rPr lang="zh-CN" altLang="en-US" sz="2400" b="1" dirty="0">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(e</a:t>
            </a:r>
            <a:r>
              <a:rPr lang="en-US" altLang="zh-CN" sz="2400" b="1" baseline="30000" dirty="0">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a:t>
            </a:r>
            <a:r>
              <a:rPr lang="zh-CN" altLang="en-US" sz="2400" b="1" baseline="30000" dirty="0">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baseline="30000" dirty="0">
                <a:solidFill>
                  <a:srgbClr val="000000"/>
                </a:solidFill>
                <a:latin typeface="Times New Roman" panose="02020603050405020304" pitchFamily="18" charset="0"/>
                <a:ea typeface="楷体_GB2312" pitchFamily="49" charset="-122"/>
                <a:sym typeface="Symbol" panose="05050102010706020507" pitchFamily="18" charset="2"/>
              </a:rPr>
              <a:t> </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 e</a:t>
            </a:r>
            <a:r>
              <a:rPr lang="en-US" altLang="zh-CN" sz="2400" b="1" baseline="30000" dirty="0">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                                                         	</a:t>
            </a:r>
            <a:r>
              <a:rPr lang="zh-CN" altLang="en-US" sz="2400" b="1" dirty="0">
                <a:solidFill>
                  <a:srgbClr val="000000"/>
                </a:solidFill>
                <a:latin typeface="Times New Roman" panose="02020603050405020304" pitchFamily="18" charset="0"/>
                <a:ea typeface="楷体_GB2312" pitchFamily="49" charset="-122"/>
                <a:sym typeface="Symbol" panose="05050102010706020507" pitchFamily="18" charset="2"/>
              </a:rPr>
              <a:t>循环</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1</a:t>
            </a:r>
          </a:p>
          <a:p>
            <a:pPr algn="just" eaLnBrk="0" fontAlgn="base" hangingPunct="0">
              <a:lnSpc>
                <a:spcPct val="110000"/>
              </a:lnSpc>
              <a:spcAft>
                <a:spcPct val="0"/>
              </a:spcAft>
              <a:buClr>
                <a:srgbClr val="6EA0B0"/>
              </a:buClr>
              <a:buNone/>
            </a:pP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 </a:t>
            </a:r>
            <a:r>
              <a:rPr lang="zh-CN" altLang="en-US" sz="2400" b="1" dirty="0">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8</a:t>
            </a:r>
            <a:r>
              <a:rPr lang="zh-CN" altLang="en-US" sz="2400" b="1" dirty="0">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(ε| e)</a:t>
            </a:r>
            <a:r>
              <a:rPr lang="zh-CN" altLang="en-US" sz="2400" b="1" baseline="30000" dirty="0">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 = e</a:t>
            </a:r>
            <a:r>
              <a:rPr lang="en-US" altLang="zh-CN" sz="2400" b="1" baseline="30000" dirty="0">
                <a:solidFill>
                  <a:srgbClr val="000000"/>
                </a:solidFill>
                <a:latin typeface="Times New Roman" panose="02020603050405020304" pitchFamily="18" charset="0"/>
                <a:ea typeface="楷体_GB2312" pitchFamily="49" charset="-122"/>
                <a:sym typeface="Symbol" panose="05050102010706020507" pitchFamily="18" charset="2"/>
              </a:rPr>
              <a:t>*</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                                                     </a:t>
            </a:r>
            <a:r>
              <a:rPr lang="en-US" altLang="zh-CN" sz="2400" b="1" dirty="0" smtClean="0">
                <a:solidFill>
                  <a:srgbClr val="000000"/>
                </a:solidFill>
                <a:latin typeface="Times New Roman" panose="02020603050405020304" pitchFamily="18" charset="0"/>
                <a:ea typeface="楷体_GB2312" pitchFamily="49" charset="-122"/>
                <a:sym typeface="Symbol" panose="05050102010706020507" pitchFamily="18" charset="2"/>
              </a:rPr>
              <a:t>   </a:t>
            </a:r>
            <a:r>
              <a:rPr lang="zh-CN" altLang="en-US" sz="2400" b="1" dirty="0">
                <a:solidFill>
                  <a:srgbClr val="000000"/>
                </a:solidFill>
                <a:latin typeface="Times New Roman" panose="02020603050405020304" pitchFamily="18" charset="0"/>
                <a:ea typeface="楷体_GB2312" pitchFamily="49" charset="-122"/>
                <a:sym typeface="Symbol" panose="05050102010706020507" pitchFamily="18" charset="2"/>
              </a:rPr>
              <a:t>循环</a:t>
            </a:r>
            <a:r>
              <a:rPr lang="en-US" altLang="zh-CN" sz="2400" b="1" dirty="0">
                <a:solidFill>
                  <a:srgbClr val="000000"/>
                </a:solidFill>
                <a:latin typeface="Times New Roman" panose="02020603050405020304" pitchFamily="18" charset="0"/>
                <a:ea typeface="楷体_GB2312" pitchFamily="49" charset="-122"/>
                <a:sym typeface="Symbol" panose="05050102010706020507" pitchFamily="18" charset="2"/>
              </a:rPr>
              <a:t>2</a:t>
            </a:r>
          </a:p>
        </p:txBody>
      </p:sp>
      <p:sp>
        <p:nvSpPr>
          <p:cNvPr id="17413" name="Rectangle 5"/>
          <p:cNvSpPr>
            <a:spLocks noChangeArrowheads="1"/>
          </p:cNvSpPr>
          <p:nvPr/>
        </p:nvSpPr>
        <p:spPr bwMode="auto">
          <a:xfrm>
            <a:off x="1611313" y="193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en-US" altLang="zh-CN" sz="3400" b="1" dirty="0">
                <a:solidFill>
                  <a:srgbClr val="0F55C7"/>
                </a:solidFill>
                <a:latin typeface="Times New Roman" panose="02020603050405020304" pitchFamily="18" charset="0"/>
              </a:rPr>
              <a:t>§3.3.2</a:t>
            </a:r>
            <a:r>
              <a:rPr lang="zh-CN" altLang="en-US" sz="3400" b="1" dirty="0" smtClean="0">
                <a:solidFill>
                  <a:srgbClr val="0F55C7"/>
                </a:solidFill>
                <a:latin typeface="Times New Roman" panose="02020603050405020304" pitchFamily="18" charset="0"/>
              </a:rPr>
              <a:t>正规</a:t>
            </a:r>
            <a:r>
              <a:rPr lang="zh-CN" altLang="en-US" sz="3400" b="1" dirty="0">
                <a:solidFill>
                  <a:srgbClr val="0F55C7"/>
                </a:solidFill>
                <a:latin typeface="Times New Roman" panose="02020603050405020304" pitchFamily="18" charset="0"/>
              </a:rPr>
              <a:t>表达式的性质及其构造</a:t>
            </a:r>
          </a:p>
        </p:txBody>
      </p:sp>
      <p:sp>
        <p:nvSpPr>
          <p:cNvPr id="17414" name="Rectangle 6"/>
          <p:cNvSpPr>
            <a:spLocks noChangeArrowheads="1"/>
          </p:cNvSpPr>
          <p:nvPr/>
        </p:nvSpPr>
        <p:spPr bwMode="auto">
          <a:xfrm>
            <a:off x="1611313" y="904875"/>
            <a:ext cx="8839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1"/>
              </a:buClr>
              <a:buSzPct val="8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8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9pPr>
          </a:lstStyle>
          <a:p>
            <a:pPr eaLnBrk="0" fontAlgn="base" hangingPunct="0">
              <a:lnSpc>
                <a:spcPct val="120000"/>
              </a:lnSpc>
              <a:spcAft>
                <a:spcPct val="0"/>
              </a:spcAft>
              <a:buClr>
                <a:srgbClr val="6EA0B0"/>
              </a:buClr>
              <a:buNone/>
            </a:pPr>
            <a:r>
              <a:rPr lang="zh-CN" altLang="en-US" sz="2800" b="1">
                <a:solidFill>
                  <a:srgbClr val="000000"/>
                </a:solidFill>
                <a:latin typeface="Times New Roman" panose="02020603050405020304" pitchFamily="18" charset="0"/>
              </a:rPr>
              <a:t>一</a:t>
            </a:r>
            <a:r>
              <a:rPr lang="en-US" altLang="zh-CN" sz="2800" b="1">
                <a:solidFill>
                  <a:srgbClr val="000000"/>
                </a:solidFill>
                <a:latin typeface="Times New Roman" panose="02020603050405020304" pitchFamily="18" charset="0"/>
              </a:rPr>
              <a:t>、</a:t>
            </a:r>
            <a:r>
              <a:rPr lang="zh-CN" altLang="en-US" sz="2800" b="1">
                <a:solidFill>
                  <a:srgbClr val="000000"/>
                </a:solidFill>
                <a:latin typeface="Times New Roman" panose="02020603050405020304" pitchFamily="18" charset="0"/>
              </a:rPr>
              <a:t>正规表达式的性质</a:t>
            </a:r>
            <a:endParaRPr lang="zh-CN" altLang="zh-CN" sz="2800" b="1">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40905920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6628">
                                            <p:txEl>
                                              <p:pRg st="0" end="0"/>
                                            </p:txEl>
                                          </p:spTgt>
                                        </p:tgtEl>
                                        <p:attrNameLst>
                                          <p:attrName>style.visibility</p:attrName>
                                        </p:attrNameLst>
                                      </p:cBhvr>
                                      <p:to>
                                        <p:strVal val="visible"/>
                                      </p:to>
                                    </p:set>
                                    <p:animEffect transition="in" filter="blinds(horizontal)">
                                      <p:cBhvr>
                                        <p:cTn id="7" dur="500"/>
                                        <p:tgtEl>
                                          <p:spTgt spid="26628">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6628">
                                            <p:txEl>
                                              <p:pRg st="1" end="1"/>
                                            </p:txEl>
                                          </p:spTgt>
                                        </p:tgtEl>
                                        <p:attrNameLst>
                                          <p:attrName>style.visibility</p:attrName>
                                        </p:attrNameLst>
                                      </p:cBhvr>
                                      <p:to>
                                        <p:strVal val="visible"/>
                                      </p:to>
                                    </p:set>
                                    <p:animEffect transition="in" filter="blinds(horizontal)">
                                      <p:cBhvr>
                                        <p:cTn id="10" dur="500"/>
                                        <p:tgtEl>
                                          <p:spTgt spid="26628">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6628">
                                            <p:txEl>
                                              <p:pRg st="2" end="2"/>
                                            </p:txEl>
                                          </p:spTgt>
                                        </p:tgtEl>
                                        <p:attrNameLst>
                                          <p:attrName>style.visibility</p:attrName>
                                        </p:attrNameLst>
                                      </p:cBhvr>
                                      <p:to>
                                        <p:strVal val="visible"/>
                                      </p:to>
                                    </p:set>
                                    <p:animEffect transition="in" filter="blinds(horizontal)">
                                      <p:cBhvr>
                                        <p:cTn id="13" dur="500"/>
                                        <p:tgtEl>
                                          <p:spTgt spid="26628">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6628">
                                            <p:txEl>
                                              <p:pRg st="3" end="3"/>
                                            </p:txEl>
                                          </p:spTgt>
                                        </p:tgtEl>
                                        <p:attrNameLst>
                                          <p:attrName>style.visibility</p:attrName>
                                        </p:attrNameLst>
                                      </p:cBhvr>
                                      <p:to>
                                        <p:strVal val="visible"/>
                                      </p:to>
                                    </p:set>
                                    <p:animEffect transition="in" filter="blinds(horizontal)">
                                      <p:cBhvr>
                                        <p:cTn id="16" dur="500"/>
                                        <p:tgtEl>
                                          <p:spTgt spid="26628">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6628">
                                            <p:txEl>
                                              <p:pRg st="4" end="4"/>
                                            </p:txEl>
                                          </p:spTgt>
                                        </p:tgtEl>
                                        <p:attrNameLst>
                                          <p:attrName>style.visibility</p:attrName>
                                        </p:attrNameLst>
                                      </p:cBhvr>
                                      <p:to>
                                        <p:strVal val="visible"/>
                                      </p:to>
                                    </p:set>
                                    <p:animEffect transition="in" filter="blinds(horizontal)">
                                      <p:cBhvr>
                                        <p:cTn id="19" dur="500"/>
                                        <p:tgtEl>
                                          <p:spTgt spid="26628">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6628">
                                            <p:txEl>
                                              <p:pRg st="5" end="5"/>
                                            </p:txEl>
                                          </p:spTgt>
                                        </p:tgtEl>
                                        <p:attrNameLst>
                                          <p:attrName>style.visibility</p:attrName>
                                        </p:attrNameLst>
                                      </p:cBhvr>
                                      <p:to>
                                        <p:strVal val="visible"/>
                                      </p:to>
                                    </p:set>
                                    <p:animEffect transition="in" filter="blinds(horizontal)">
                                      <p:cBhvr>
                                        <p:cTn id="22" dur="500"/>
                                        <p:tgtEl>
                                          <p:spTgt spid="26628">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6628">
                                            <p:txEl>
                                              <p:pRg st="6" end="6"/>
                                            </p:txEl>
                                          </p:spTgt>
                                        </p:tgtEl>
                                        <p:attrNameLst>
                                          <p:attrName>style.visibility</p:attrName>
                                        </p:attrNameLst>
                                      </p:cBhvr>
                                      <p:to>
                                        <p:strVal val="visible"/>
                                      </p:to>
                                    </p:set>
                                    <p:animEffect transition="in" filter="blinds(horizontal)">
                                      <p:cBhvr>
                                        <p:cTn id="25" dur="500"/>
                                        <p:tgtEl>
                                          <p:spTgt spid="26628">
                                            <p:txEl>
                                              <p:pRg st="6" end="6"/>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6628">
                                            <p:txEl>
                                              <p:pRg st="7" end="7"/>
                                            </p:txEl>
                                          </p:spTgt>
                                        </p:tgtEl>
                                        <p:attrNameLst>
                                          <p:attrName>style.visibility</p:attrName>
                                        </p:attrNameLst>
                                      </p:cBhvr>
                                      <p:to>
                                        <p:strVal val="visible"/>
                                      </p:to>
                                    </p:set>
                                    <p:animEffect transition="in" filter="blinds(horizontal)">
                                      <p:cBhvr>
                                        <p:cTn id="28" dur="500"/>
                                        <p:tgtEl>
                                          <p:spTgt spid="2662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8C0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技巧">
  <a:themeElements>
    <a:clrScheme name="技巧 1">
      <a:dk1>
        <a:srgbClr val="3B3B3B"/>
      </a:dk1>
      <a:lt1>
        <a:srgbClr val="FFFFFF"/>
      </a:lt1>
      <a:dk2>
        <a:srgbClr val="000000"/>
      </a:dk2>
      <a:lt2>
        <a:srgbClr val="D4D2D0"/>
      </a:lt2>
      <a:accent1>
        <a:srgbClr val="6EA0B0"/>
      </a:accent1>
      <a:accent2>
        <a:srgbClr val="CCAF0A"/>
      </a:accent2>
      <a:accent3>
        <a:srgbClr val="AAAAAA"/>
      </a:accent3>
      <a:accent4>
        <a:srgbClr val="DADADA"/>
      </a:accent4>
      <a:accent5>
        <a:srgbClr val="BACDD4"/>
      </a:accent5>
      <a:accent6>
        <a:srgbClr val="B99E08"/>
      </a:accent6>
      <a:hlink>
        <a:srgbClr val="00C8C3"/>
      </a:hlink>
      <a:folHlink>
        <a:srgbClr val="A116E0"/>
      </a:folHlink>
    </a:clrScheme>
    <a:fontScheme name="技巧">
      <a:majorFont>
        <a:latin typeface="Franklin Gothic Book"/>
        <a:ea typeface="宋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技巧 1">
        <a:dk1>
          <a:srgbClr val="3B3B3B"/>
        </a:dk1>
        <a:lt1>
          <a:srgbClr val="FFFFFF"/>
        </a:lt1>
        <a:dk2>
          <a:srgbClr val="000000"/>
        </a:dk2>
        <a:lt2>
          <a:srgbClr val="D4D2D0"/>
        </a:lt2>
        <a:accent1>
          <a:srgbClr val="6EA0B0"/>
        </a:accent1>
        <a:accent2>
          <a:srgbClr val="CCAF0A"/>
        </a:accent2>
        <a:accent3>
          <a:srgbClr val="AAAAAA"/>
        </a:accent3>
        <a:accent4>
          <a:srgbClr val="DADADA"/>
        </a:accent4>
        <a:accent5>
          <a:srgbClr val="BACDD4"/>
        </a:accent5>
        <a:accent6>
          <a:srgbClr val="B99E08"/>
        </a:accent6>
        <a:hlink>
          <a:srgbClr val="00C8C3"/>
        </a:hlink>
        <a:folHlink>
          <a:srgbClr val="A116E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技巧">
  <a:themeElements>
    <a:clrScheme name="技巧 1">
      <a:dk1>
        <a:srgbClr val="3B3B3B"/>
      </a:dk1>
      <a:lt1>
        <a:srgbClr val="FFFFFF"/>
      </a:lt1>
      <a:dk2>
        <a:srgbClr val="000000"/>
      </a:dk2>
      <a:lt2>
        <a:srgbClr val="D4D2D0"/>
      </a:lt2>
      <a:accent1>
        <a:srgbClr val="6EA0B0"/>
      </a:accent1>
      <a:accent2>
        <a:srgbClr val="CCAF0A"/>
      </a:accent2>
      <a:accent3>
        <a:srgbClr val="AAAAAA"/>
      </a:accent3>
      <a:accent4>
        <a:srgbClr val="DADADA"/>
      </a:accent4>
      <a:accent5>
        <a:srgbClr val="BACDD4"/>
      </a:accent5>
      <a:accent6>
        <a:srgbClr val="B99E08"/>
      </a:accent6>
      <a:hlink>
        <a:srgbClr val="00C8C3"/>
      </a:hlink>
      <a:folHlink>
        <a:srgbClr val="A116E0"/>
      </a:folHlink>
    </a:clrScheme>
    <a:fontScheme name="技巧">
      <a:majorFont>
        <a:latin typeface="Franklin Gothic Book"/>
        <a:ea typeface="宋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技巧 1">
        <a:dk1>
          <a:srgbClr val="3B3B3B"/>
        </a:dk1>
        <a:lt1>
          <a:srgbClr val="FFFFFF"/>
        </a:lt1>
        <a:dk2>
          <a:srgbClr val="000000"/>
        </a:dk2>
        <a:lt2>
          <a:srgbClr val="D4D2D0"/>
        </a:lt2>
        <a:accent1>
          <a:srgbClr val="6EA0B0"/>
        </a:accent1>
        <a:accent2>
          <a:srgbClr val="CCAF0A"/>
        </a:accent2>
        <a:accent3>
          <a:srgbClr val="AAAAAA"/>
        </a:accent3>
        <a:accent4>
          <a:srgbClr val="DADADA"/>
        </a:accent4>
        <a:accent5>
          <a:srgbClr val="BACDD4"/>
        </a:accent5>
        <a:accent6>
          <a:srgbClr val="B99E08"/>
        </a:accent6>
        <a:hlink>
          <a:srgbClr val="00C8C3"/>
        </a:hlink>
        <a:folHlink>
          <a:srgbClr val="A116E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技巧">
  <a:themeElements>
    <a:clrScheme name="技巧 1">
      <a:dk1>
        <a:srgbClr val="3B3B3B"/>
      </a:dk1>
      <a:lt1>
        <a:srgbClr val="FFFFFF"/>
      </a:lt1>
      <a:dk2>
        <a:srgbClr val="000000"/>
      </a:dk2>
      <a:lt2>
        <a:srgbClr val="D4D2D0"/>
      </a:lt2>
      <a:accent1>
        <a:srgbClr val="6EA0B0"/>
      </a:accent1>
      <a:accent2>
        <a:srgbClr val="CCAF0A"/>
      </a:accent2>
      <a:accent3>
        <a:srgbClr val="AAAAAA"/>
      </a:accent3>
      <a:accent4>
        <a:srgbClr val="DADADA"/>
      </a:accent4>
      <a:accent5>
        <a:srgbClr val="BACDD4"/>
      </a:accent5>
      <a:accent6>
        <a:srgbClr val="B99E08"/>
      </a:accent6>
      <a:hlink>
        <a:srgbClr val="00C8C3"/>
      </a:hlink>
      <a:folHlink>
        <a:srgbClr val="A116E0"/>
      </a:folHlink>
    </a:clrScheme>
    <a:fontScheme name="技巧">
      <a:majorFont>
        <a:latin typeface="Franklin Gothic Book"/>
        <a:ea typeface="宋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技巧 1">
        <a:dk1>
          <a:srgbClr val="3B3B3B"/>
        </a:dk1>
        <a:lt1>
          <a:srgbClr val="FFFFFF"/>
        </a:lt1>
        <a:dk2>
          <a:srgbClr val="000000"/>
        </a:dk2>
        <a:lt2>
          <a:srgbClr val="D4D2D0"/>
        </a:lt2>
        <a:accent1>
          <a:srgbClr val="6EA0B0"/>
        </a:accent1>
        <a:accent2>
          <a:srgbClr val="CCAF0A"/>
        </a:accent2>
        <a:accent3>
          <a:srgbClr val="AAAAAA"/>
        </a:accent3>
        <a:accent4>
          <a:srgbClr val="DADADA"/>
        </a:accent4>
        <a:accent5>
          <a:srgbClr val="BACDD4"/>
        </a:accent5>
        <a:accent6>
          <a:srgbClr val="B99E08"/>
        </a:accent6>
        <a:hlink>
          <a:srgbClr val="00C8C3"/>
        </a:hlink>
        <a:folHlink>
          <a:srgbClr val="A116E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Factory">
  <a:themeElements>
    <a:clrScheme name="Factory 1">
      <a:dk1>
        <a:srgbClr val="000054"/>
      </a:dk1>
      <a:lt1>
        <a:srgbClr val="EAEAEA"/>
      </a:lt1>
      <a:dk2>
        <a:srgbClr val="00007A"/>
      </a:dk2>
      <a:lt2>
        <a:srgbClr val="EBD189"/>
      </a:lt2>
      <a:accent1>
        <a:srgbClr val="FCAB40"/>
      </a:accent1>
      <a:accent2>
        <a:srgbClr val="555BAD"/>
      </a:accent2>
      <a:accent3>
        <a:srgbClr val="AAAABE"/>
      </a:accent3>
      <a:accent4>
        <a:srgbClr val="C8C8C8"/>
      </a:accent4>
      <a:accent5>
        <a:srgbClr val="FDD2AF"/>
      </a:accent5>
      <a:accent6>
        <a:srgbClr val="4C529C"/>
      </a:accent6>
      <a:hlink>
        <a:srgbClr val="B97C01"/>
      </a:hlink>
      <a:folHlink>
        <a:srgbClr val="CCFF33"/>
      </a:folHlink>
    </a:clrScheme>
    <a:fontScheme name="Factory">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Arial Narrow"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Arial Narrow" pitchFamily="34" charset="0"/>
            <a:ea typeface="宋体" pitchFamily="2" charset="-122"/>
          </a:defRPr>
        </a:defPPr>
      </a:lstStyle>
    </a:lnDef>
  </a:objectDefaults>
  <a:extraClrSchemeLst>
    <a:extraClrScheme>
      <a:clrScheme name="Factory 1">
        <a:dk1>
          <a:srgbClr val="000054"/>
        </a:dk1>
        <a:lt1>
          <a:srgbClr val="EAEAEA"/>
        </a:lt1>
        <a:dk2>
          <a:srgbClr val="00007A"/>
        </a:dk2>
        <a:lt2>
          <a:srgbClr val="EBD189"/>
        </a:lt2>
        <a:accent1>
          <a:srgbClr val="FCAB40"/>
        </a:accent1>
        <a:accent2>
          <a:srgbClr val="555BAD"/>
        </a:accent2>
        <a:accent3>
          <a:srgbClr val="AAAABE"/>
        </a:accent3>
        <a:accent4>
          <a:srgbClr val="C8C8C8"/>
        </a:accent4>
        <a:accent5>
          <a:srgbClr val="FDD2AF"/>
        </a:accent5>
        <a:accent6>
          <a:srgbClr val="4C529C"/>
        </a:accent6>
        <a:hlink>
          <a:srgbClr val="B97C01"/>
        </a:hlink>
        <a:folHlink>
          <a:srgbClr val="CCFF33"/>
        </a:folHlink>
      </a:clrScheme>
      <a:clrMap bg1="dk2" tx1="lt1" bg2="dk1" tx2="lt2" accent1="accent1" accent2="accent2" accent3="accent3" accent4="accent4" accent5="accent5" accent6="accent6" hlink="hlink" folHlink="folHlink"/>
    </a:extraClrScheme>
    <a:extraClrScheme>
      <a:clrScheme name="Factory 2">
        <a:dk1>
          <a:srgbClr val="000000"/>
        </a:dk1>
        <a:lt1>
          <a:srgbClr val="FFFFCC"/>
        </a:lt1>
        <a:dk2>
          <a:srgbClr val="993300"/>
        </a:dk2>
        <a:lt2>
          <a:srgbClr val="EDE1AF"/>
        </a:lt2>
        <a:accent1>
          <a:srgbClr val="CAC0E2"/>
        </a:accent1>
        <a:accent2>
          <a:srgbClr val="DFC977"/>
        </a:accent2>
        <a:accent3>
          <a:srgbClr val="FFFFE2"/>
        </a:accent3>
        <a:accent4>
          <a:srgbClr val="000000"/>
        </a:accent4>
        <a:accent5>
          <a:srgbClr val="E1DCEE"/>
        </a:accent5>
        <a:accent6>
          <a:srgbClr val="CAB66B"/>
        </a:accent6>
        <a:hlink>
          <a:srgbClr val="660033"/>
        </a:hlink>
        <a:folHlink>
          <a:srgbClr val="993366"/>
        </a:folHlink>
      </a:clrScheme>
      <a:clrMap bg1="lt1" tx1="dk1" bg2="lt2" tx2="dk2" accent1="accent1" accent2="accent2" accent3="accent3" accent4="accent4" accent5="accent5" accent6="accent6" hlink="hlink" folHlink="folHlink"/>
    </a:extraClrScheme>
    <a:extraClrScheme>
      <a:clrScheme name="Factory 3">
        <a:dk1>
          <a:srgbClr val="000000"/>
        </a:dk1>
        <a:lt1>
          <a:srgbClr val="FFFFFF"/>
        </a:lt1>
        <a:dk2>
          <a:srgbClr val="000000"/>
        </a:dk2>
        <a:lt2>
          <a:srgbClr val="EAEAEA"/>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Factory 4">
        <a:dk1>
          <a:srgbClr val="481800"/>
        </a:dk1>
        <a:lt1>
          <a:srgbClr val="EAEAEA"/>
        </a:lt1>
        <a:dk2>
          <a:srgbClr val="762700"/>
        </a:dk2>
        <a:lt2>
          <a:srgbClr val="EBD189"/>
        </a:lt2>
        <a:accent1>
          <a:srgbClr val="FCAB40"/>
        </a:accent1>
        <a:accent2>
          <a:srgbClr val="AD717F"/>
        </a:accent2>
        <a:accent3>
          <a:srgbClr val="BDACAA"/>
        </a:accent3>
        <a:accent4>
          <a:srgbClr val="C8C8C8"/>
        </a:accent4>
        <a:accent5>
          <a:srgbClr val="FDD2AF"/>
        </a:accent5>
        <a:accent6>
          <a:srgbClr val="9C6672"/>
        </a:accent6>
        <a:hlink>
          <a:srgbClr val="FFFF99"/>
        </a:hlink>
        <a:folHlink>
          <a:srgbClr val="CC9900"/>
        </a:folHlink>
      </a:clrScheme>
      <a:clrMap bg1="dk2" tx1="lt1" bg2="dk1" tx2="lt2" accent1="accent1" accent2="accent2" accent3="accent3" accent4="accent4" accent5="accent5" accent6="accent6" hlink="hlink" folHlink="folHlink"/>
    </a:extraClrScheme>
    <a:extraClrScheme>
      <a:clrScheme name="Factory 5">
        <a:dk1>
          <a:srgbClr val="330066"/>
        </a:dk1>
        <a:lt1>
          <a:srgbClr val="EAEAEA"/>
        </a:lt1>
        <a:dk2>
          <a:srgbClr val="4E009C"/>
        </a:dk2>
        <a:lt2>
          <a:srgbClr val="EBD189"/>
        </a:lt2>
        <a:accent1>
          <a:srgbClr val="FCAB40"/>
        </a:accent1>
        <a:accent2>
          <a:srgbClr val="8871BB"/>
        </a:accent2>
        <a:accent3>
          <a:srgbClr val="B2AACB"/>
        </a:accent3>
        <a:accent4>
          <a:srgbClr val="C8C8C8"/>
        </a:accent4>
        <a:accent5>
          <a:srgbClr val="FDD2AF"/>
        </a:accent5>
        <a:accent6>
          <a:srgbClr val="7B66A9"/>
        </a:accent6>
        <a:hlink>
          <a:srgbClr val="99CC00"/>
        </a:hlink>
        <a:folHlink>
          <a:srgbClr val="808000"/>
        </a:folHlink>
      </a:clrScheme>
      <a:clrMap bg1="dk2" tx1="lt1" bg2="dk1" tx2="lt2" accent1="accent1" accent2="accent2" accent3="accent3" accent4="accent4" accent5="accent5" accent6="accent6" hlink="hlink" folHlink="folHlink"/>
    </a:extraClrScheme>
    <a:extraClrScheme>
      <a:clrScheme name="Factory 6">
        <a:dk1>
          <a:srgbClr val="454425"/>
        </a:dk1>
        <a:lt1>
          <a:srgbClr val="EAEAEA"/>
        </a:lt1>
        <a:dk2>
          <a:srgbClr val="4D6A2A"/>
        </a:dk2>
        <a:lt2>
          <a:srgbClr val="EBD189"/>
        </a:lt2>
        <a:accent1>
          <a:srgbClr val="FCAB40"/>
        </a:accent1>
        <a:accent2>
          <a:srgbClr val="A59E79"/>
        </a:accent2>
        <a:accent3>
          <a:srgbClr val="B2B9AC"/>
        </a:accent3>
        <a:accent4>
          <a:srgbClr val="C8C8C8"/>
        </a:accent4>
        <a:accent5>
          <a:srgbClr val="FDD2AF"/>
        </a:accent5>
        <a:accent6>
          <a:srgbClr val="958F6D"/>
        </a:accent6>
        <a:hlink>
          <a:srgbClr val="FFCC00"/>
        </a:hlink>
        <a:folHlink>
          <a:srgbClr val="CCCC00"/>
        </a:folHlink>
      </a:clrScheme>
      <a:clrMap bg1="dk2" tx1="lt1" bg2="dk1" tx2="lt2" accent1="accent1" accent2="accent2" accent3="accent3" accent4="accent4" accent5="accent5" accent6="accent6" hlink="hlink" folHlink="folHlink"/>
    </a:extraClrScheme>
    <a:extraClrScheme>
      <a:clrScheme name="Factory 7">
        <a:dk1>
          <a:srgbClr val="3C2924"/>
        </a:dk1>
        <a:lt1>
          <a:srgbClr val="EAEAEA"/>
        </a:lt1>
        <a:dk2>
          <a:srgbClr val="0D0A46"/>
        </a:dk2>
        <a:lt2>
          <a:srgbClr val="EBD189"/>
        </a:lt2>
        <a:accent1>
          <a:srgbClr val="FCAB40"/>
        </a:accent1>
        <a:accent2>
          <a:srgbClr val="633D4E"/>
        </a:accent2>
        <a:accent3>
          <a:srgbClr val="AAAAB0"/>
        </a:accent3>
        <a:accent4>
          <a:srgbClr val="C8C8C8"/>
        </a:accent4>
        <a:accent5>
          <a:srgbClr val="FDD2AF"/>
        </a:accent5>
        <a:accent6>
          <a:srgbClr val="593646"/>
        </a:accent6>
        <a:hlink>
          <a:srgbClr val="FFCC66"/>
        </a:hlink>
        <a:folHlink>
          <a:srgbClr val="99CC0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14653</TotalTime>
  <Words>5670</Words>
  <Application>Microsoft Office PowerPoint</Application>
  <PresentationFormat>宽屏</PresentationFormat>
  <Paragraphs>971</Paragraphs>
  <Slides>47</Slides>
  <Notes>2</Notes>
  <HiddenSlides>0</HiddenSlides>
  <MMClips>0</MMClips>
  <ScaleCrop>false</ScaleCrop>
  <HeadingPairs>
    <vt:vector size="6" baseType="variant">
      <vt:variant>
        <vt:lpstr>已用的字体</vt:lpstr>
      </vt:variant>
      <vt:variant>
        <vt:i4>19</vt:i4>
      </vt:variant>
      <vt:variant>
        <vt:lpstr>主题</vt:lpstr>
      </vt:variant>
      <vt:variant>
        <vt:i4>8</vt:i4>
      </vt:variant>
      <vt:variant>
        <vt:lpstr>幻灯片标题</vt:lpstr>
      </vt:variant>
      <vt:variant>
        <vt:i4>47</vt:i4>
      </vt:variant>
    </vt:vector>
  </HeadingPairs>
  <TitlesOfParts>
    <vt:vector size="74" baseType="lpstr">
      <vt:lpstr>Arial Unicode MS</vt:lpstr>
      <vt:lpstr>黑体</vt:lpstr>
      <vt:lpstr>黑体</vt:lpstr>
      <vt:lpstr>华文宋体</vt:lpstr>
      <vt:lpstr>楷体_GB2312</vt:lpstr>
      <vt:lpstr>宋体</vt:lpstr>
      <vt:lpstr>微软雅黑</vt:lpstr>
      <vt:lpstr>Arial</vt:lpstr>
      <vt:lpstr>Arial Narrow</vt:lpstr>
      <vt:lpstr>Calibri</vt:lpstr>
      <vt:lpstr>Calibri Light</vt:lpstr>
      <vt:lpstr>Courier New</vt:lpstr>
      <vt:lpstr>Franklin Gothic Book</vt:lpstr>
      <vt:lpstr>Garamond</vt:lpstr>
      <vt:lpstr>Symbol</vt:lpstr>
      <vt:lpstr>Tahoma</vt:lpstr>
      <vt:lpstr>Times New Roman</vt:lpstr>
      <vt:lpstr>Wingdings</vt:lpstr>
      <vt:lpstr>Wingdings 2</vt:lpstr>
      <vt:lpstr>1_Office 主题</vt:lpstr>
      <vt:lpstr>2_Office 主题</vt:lpstr>
      <vt:lpstr>Office 主题​​</vt:lpstr>
      <vt:lpstr>技巧</vt:lpstr>
      <vt:lpstr>3_Office 主题</vt:lpstr>
      <vt:lpstr>1_技巧</vt:lpstr>
      <vt:lpstr>2_技巧</vt:lpstr>
      <vt:lpstr>Factory</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 </vt:lpstr>
      <vt:lpstr> </vt:lpstr>
      <vt:lpstr>PowerPoint 演示文稿</vt:lpstr>
      <vt:lpstr>PowerPoint 演示文稿</vt:lpstr>
      <vt:lpstr>PowerPoint 演示文稿</vt:lpstr>
      <vt:lpstr>      </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zhanghong</dc:creator>
  <cp:keywords/>
  <dc:description/>
  <cp:lastModifiedBy>jly</cp:lastModifiedBy>
  <cp:revision>864</cp:revision>
  <dcterms:created xsi:type="dcterms:W3CDTF">2015-10-08T06:42:00Z</dcterms:created>
  <dcterms:modified xsi:type="dcterms:W3CDTF">2021-04-06T13:54:41Z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2052-10.1.0.7643</vt:lpwstr>
  </property>
</Properties>
</file>